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269" r:id="rId4"/>
    <p:sldId id="271" r:id="rId5"/>
    <p:sldId id="270" r:id="rId6"/>
    <p:sldId id="272" r:id="rId7"/>
    <p:sldId id="294" r:id="rId8"/>
    <p:sldId id="476" r:id="rId9"/>
    <p:sldId id="473" r:id="rId10"/>
    <p:sldId id="296" r:id="rId11"/>
    <p:sldId id="289" r:id="rId12"/>
    <p:sldId id="369" r:id="rId13"/>
    <p:sldId id="470" r:id="rId14"/>
    <p:sldId id="471" r:id="rId15"/>
    <p:sldId id="474" r:id="rId16"/>
    <p:sldId id="288" r:id="rId17"/>
    <p:sldId id="295" r:id="rId18"/>
    <p:sldId id="475" r:id="rId19"/>
    <p:sldId id="432" r:id="rId20"/>
    <p:sldId id="277" r:id="rId21"/>
    <p:sldId id="274" r:id="rId22"/>
    <p:sldId id="278" r:id="rId23"/>
    <p:sldId id="279" r:id="rId24"/>
    <p:sldId id="280" r:id="rId25"/>
    <p:sldId id="282" r:id="rId26"/>
    <p:sldId id="283" r:id="rId27"/>
    <p:sldId id="286" r:id="rId28"/>
    <p:sldId id="281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EA5693-C738-4BCF-BD99-793443C1F27D}" v="2214" dt="2021-05-15T00:18:40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Buchbinder" userId="4076cd2bd8818993" providerId="LiveId" clId="{D7EA5693-C738-4BCF-BD99-793443C1F27D}"/>
    <pc:docChg chg="undo redo custSel addSld delSld modSld sldOrd">
      <pc:chgData name="Felipe Buchbinder" userId="4076cd2bd8818993" providerId="LiveId" clId="{D7EA5693-C738-4BCF-BD99-793443C1F27D}" dt="2021-05-15T02:12:45.591" v="7897" actId="20577"/>
      <pc:docMkLst>
        <pc:docMk/>
      </pc:docMkLst>
      <pc:sldChg chg="add del">
        <pc:chgData name="Felipe Buchbinder" userId="4076cd2bd8818993" providerId="LiveId" clId="{D7EA5693-C738-4BCF-BD99-793443C1F27D}" dt="2021-05-14T17:37:33.446" v="5608" actId="47"/>
        <pc:sldMkLst>
          <pc:docMk/>
          <pc:sldMk cId="1512380930" sldId="267"/>
        </pc:sldMkLst>
      </pc:sldChg>
      <pc:sldChg chg="modSp mod">
        <pc:chgData name="Felipe Buchbinder" userId="4076cd2bd8818993" providerId="LiveId" clId="{D7EA5693-C738-4BCF-BD99-793443C1F27D}" dt="2021-05-14T14:26:33.085" v="3623" actId="20577"/>
        <pc:sldMkLst>
          <pc:docMk/>
          <pc:sldMk cId="1879761061" sldId="269"/>
        </pc:sldMkLst>
        <pc:spChg chg="mod">
          <ac:chgData name="Felipe Buchbinder" userId="4076cd2bd8818993" providerId="LiveId" clId="{D7EA5693-C738-4BCF-BD99-793443C1F27D}" dt="2021-05-14T05:37:35.730" v="2913" actId="20577"/>
          <ac:spMkLst>
            <pc:docMk/>
            <pc:sldMk cId="1879761061" sldId="269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14:26:33.085" v="3623" actId="20577"/>
          <ac:spMkLst>
            <pc:docMk/>
            <pc:sldMk cId="1879761061" sldId="269"/>
            <ac:spMk id="3" creationId="{088779FC-2819-4EE2-9D1E-94957AFEE77C}"/>
          </ac:spMkLst>
        </pc:spChg>
      </pc:sldChg>
      <pc:sldChg chg="modSp mod">
        <pc:chgData name="Felipe Buchbinder" userId="4076cd2bd8818993" providerId="LiveId" clId="{D7EA5693-C738-4BCF-BD99-793443C1F27D}" dt="2021-05-14T04:52:23.404" v="63" actId="20577"/>
        <pc:sldMkLst>
          <pc:docMk/>
          <pc:sldMk cId="1161071880" sldId="272"/>
        </pc:sldMkLst>
        <pc:spChg chg="mod">
          <ac:chgData name="Felipe Buchbinder" userId="4076cd2bd8818993" providerId="LiveId" clId="{D7EA5693-C738-4BCF-BD99-793443C1F27D}" dt="2021-05-14T04:52:23.404" v="63" actId="20577"/>
          <ac:spMkLst>
            <pc:docMk/>
            <pc:sldMk cId="1161071880" sldId="272"/>
            <ac:spMk id="2" creationId="{37B7E8A0-DA83-45EE-B78E-253B23C0B91D}"/>
          </ac:spMkLst>
        </pc:spChg>
      </pc:sldChg>
      <pc:sldChg chg="modSp add del mod">
        <pc:chgData name="Felipe Buchbinder" userId="4076cd2bd8818993" providerId="LiveId" clId="{D7EA5693-C738-4BCF-BD99-793443C1F27D}" dt="2021-05-14T14:42:48.927" v="4525" actId="47"/>
        <pc:sldMkLst>
          <pc:docMk/>
          <pc:sldMk cId="3028161976" sldId="273"/>
        </pc:sldMkLst>
        <pc:spChg chg="mod">
          <ac:chgData name="Felipe Buchbinder" userId="4076cd2bd8818993" providerId="LiveId" clId="{D7EA5693-C738-4BCF-BD99-793443C1F27D}" dt="2021-05-14T14:29:13.886" v="3631" actId="20577"/>
          <ac:spMkLst>
            <pc:docMk/>
            <pc:sldMk cId="3028161976" sldId="273"/>
            <ac:spMk id="3" creationId="{10CDB217-4969-4ABE-9458-D63FCDBF9B17}"/>
          </ac:spMkLst>
        </pc:spChg>
      </pc:sldChg>
      <pc:sldChg chg="modSp del mod">
        <pc:chgData name="Felipe Buchbinder" userId="4076cd2bd8818993" providerId="LiveId" clId="{D7EA5693-C738-4BCF-BD99-793443C1F27D}" dt="2021-05-14T05:37:55.637" v="2928" actId="2696"/>
        <pc:sldMkLst>
          <pc:docMk/>
          <pc:sldMk cId="740267448" sldId="274"/>
        </pc:sldMkLst>
        <pc:spChg chg="mod">
          <ac:chgData name="Felipe Buchbinder" userId="4076cd2bd8818993" providerId="LiveId" clId="{D7EA5693-C738-4BCF-BD99-793443C1F27D}" dt="2021-05-14T05:37:44.523" v="2915" actId="27636"/>
          <ac:spMkLst>
            <pc:docMk/>
            <pc:sldMk cId="740267448" sldId="274"/>
            <ac:spMk id="2" creationId="{D76058AA-3F5A-4472-9FA9-E0982BA3C882}"/>
          </ac:spMkLst>
        </pc:spChg>
        <pc:spChg chg="mod">
          <ac:chgData name="Felipe Buchbinder" userId="4076cd2bd8818993" providerId="LiveId" clId="{D7EA5693-C738-4BCF-BD99-793443C1F27D}" dt="2021-05-14T05:37:52.289" v="2927" actId="20577"/>
          <ac:spMkLst>
            <pc:docMk/>
            <pc:sldMk cId="740267448" sldId="274"/>
            <ac:spMk id="3" creationId="{6A9DD13C-1FD0-490C-91AE-16412B555B8D}"/>
          </ac:spMkLst>
        </pc:spChg>
      </pc:sldChg>
      <pc:sldChg chg="modSp add mod ord setBg">
        <pc:chgData name="Felipe Buchbinder" userId="4076cd2bd8818993" providerId="LiveId" clId="{D7EA5693-C738-4BCF-BD99-793443C1F27D}" dt="2021-05-15T00:22:29.001" v="7701" actId="207"/>
        <pc:sldMkLst>
          <pc:docMk/>
          <pc:sldMk cId="1923269138" sldId="274"/>
        </pc:sldMkLst>
        <pc:spChg chg="mod">
          <ac:chgData name="Felipe Buchbinder" userId="4076cd2bd8818993" providerId="LiveId" clId="{D7EA5693-C738-4BCF-BD99-793443C1F27D}" dt="2021-05-15T00:21:57.187" v="7686" actId="20577"/>
          <ac:spMkLst>
            <pc:docMk/>
            <pc:sldMk cId="1923269138" sldId="274"/>
            <ac:spMk id="2" creationId="{D76058AA-3F5A-4472-9FA9-E0982BA3C882}"/>
          </ac:spMkLst>
        </pc:spChg>
        <pc:spChg chg="mod">
          <ac:chgData name="Felipe Buchbinder" userId="4076cd2bd8818993" providerId="LiveId" clId="{D7EA5693-C738-4BCF-BD99-793443C1F27D}" dt="2021-05-15T00:22:29.001" v="7701" actId="207"/>
          <ac:spMkLst>
            <pc:docMk/>
            <pc:sldMk cId="1923269138" sldId="274"/>
            <ac:spMk id="3" creationId="{6A9DD13C-1FD0-490C-91AE-16412B555B8D}"/>
          </ac:spMkLst>
        </pc:spChg>
      </pc:sldChg>
      <pc:sldChg chg="modSp add del mod">
        <pc:chgData name="Felipe Buchbinder" userId="4076cd2bd8818993" providerId="LiveId" clId="{D7EA5693-C738-4BCF-BD99-793443C1F27D}" dt="2021-05-14T14:42:51.151" v="4526" actId="47"/>
        <pc:sldMkLst>
          <pc:docMk/>
          <pc:sldMk cId="2799549740" sldId="275"/>
        </pc:sldMkLst>
        <pc:spChg chg="mod">
          <ac:chgData name="Felipe Buchbinder" userId="4076cd2bd8818993" providerId="LiveId" clId="{D7EA5693-C738-4BCF-BD99-793443C1F27D}" dt="2021-05-14T14:31:42.986" v="3733" actId="20577"/>
          <ac:spMkLst>
            <pc:docMk/>
            <pc:sldMk cId="2799549740" sldId="275"/>
            <ac:spMk id="3" creationId="{10CDB217-4969-4ABE-9458-D63FCDBF9B17}"/>
          </ac:spMkLst>
        </pc:spChg>
      </pc:sldChg>
      <pc:sldChg chg="modSp add del mod ord">
        <pc:chgData name="Felipe Buchbinder" userId="4076cd2bd8818993" providerId="LiveId" clId="{D7EA5693-C738-4BCF-BD99-793443C1F27D}" dt="2021-05-14T18:05:07.940" v="6024" actId="47"/>
        <pc:sldMkLst>
          <pc:docMk/>
          <pc:sldMk cId="1705048955" sldId="276"/>
        </pc:sldMkLst>
        <pc:spChg chg="mod">
          <ac:chgData name="Felipe Buchbinder" userId="4076cd2bd8818993" providerId="LiveId" clId="{D7EA5693-C738-4BCF-BD99-793443C1F27D}" dt="2021-05-14T18:04:23.488" v="5991" actId="1076"/>
          <ac:spMkLst>
            <pc:docMk/>
            <pc:sldMk cId="1705048955" sldId="276"/>
            <ac:spMk id="2" creationId="{58CBC80D-5C55-4A3B-BBC3-9F3EBC89CA25}"/>
          </ac:spMkLst>
        </pc:spChg>
      </pc:sldChg>
      <pc:sldChg chg="modSp add del mod">
        <pc:chgData name="Felipe Buchbinder" userId="4076cd2bd8818993" providerId="LiveId" clId="{D7EA5693-C738-4BCF-BD99-793443C1F27D}" dt="2021-05-14T14:43:26.199" v="4527" actId="2696"/>
        <pc:sldMkLst>
          <pc:docMk/>
          <pc:sldMk cId="2407303024" sldId="276"/>
        </pc:sldMkLst>
        <pc:spChg chg="mod">
          <ac:chgData name="Felipe Buchbinder" userId="4076cd2bd8818993" providerId="LiveId" clId="{D7EA5693-C738-4BCF-BD99-793443C1F27D}" dt="2021-05-14T05:48:02.219" v="3412" actId="20577"/>
          <ac:spMkLst>
            <pc:docMk/>
            <pc:sldMk cId="2407303024" sldId="276"/>
            <ac:spMk id="3" creationId="{10CDB217-4969-4ABE-9458-D63FCDBF9B17}"/>
          </ac:spMkLst>
        </pc:spChg>
      </pc:sldChg>
      <pc:sldChg chg="modSp add del mod">
        <pc:chgData name="Felipe Buchbinder" userId="4076cd2bd8818993" providerId="LiveId" clId="{D7EA5693-C738-4BCF-BD99-793443C1F27D}" dt="2021-05-14T14:57:51.940" v="5026" actId="2696"/>
        <pc:sldMkLst>
          <pc:docMk/>
          <pc:sldMk cId="4278848224" sldId="276"/>
        </pc:sldMkLst>
        <pc:spChg chg="mod">
          <ac:chgData name="Felipe Buchbinder" userId="4076cd2bd8818993" providerId="LiveId" clId="{D7EA5693-C738-4BCF-BD99-793443C1F27D}" dt="2021-05-14T14:44:13.429" v="4621" actId="20577"/>
          <ac:spMkLst>
            <pc:docMk/>
            <pc:sldMk cId="4278848224" sldId="276"/>
            <ac:spMk id="2" creationId="{58CBC80D-5C55-4A3B-BBC3-9F3EBC89CA25}"/>
          </ac:spMkLst>
        </pc:spChg>
      </pc:sldChg>
      <pc:sldChg chg="addSp delSp modSp add del mod setBg addAnim delAnim delDesignElem">
        <pc:chgData name="Felipe Buchbinder" userId="4076cd2bd8818993" providerId="LiveId" clId="{D7EA5693-C738-4BCF-BD99-793443C1F27D}" dt="2021-05-14T14:57:51.940" v="5026" actId="2696"/>
        <pc:sldMkLst>
          <pc:docMk/>
          <pc:sldMk cId="945803986" sldId="277"/>
        </pc:sldMkLst>
        <pc:spChg chg="mod ord">
          <ac:chgData name="Felipe Buchbinder" userId="4076cd2bd8818993" providerId="LiveId" clId="{D7EA5693-C738-4BCF-BD99-793443C1F27D}" dt="2021-05-14T14:50:03.464" v="4809" actId="26606"/>
          <ac:spMkLst>
            <pc:docMk/>
            <pc:sldMk cId="945803986" sldId="277"/>
            <ac:spMk id="2" creationId="{5F062F47-7939-4E75-9C1F-D9306FFFE3EF}"/>
          </ac:spMkLst>
        </pc:spChg>
        <pc:spChg chg="add del mod">
          <ac:chgData name="Felipe Buchbinder" userId="4076cd2bd8818993" providerId="LiveId" clId="{D7EA5693-C738-4BCF-BD99-793443C1F27D}" dt="2021-05-14T14:49:00.654" v="4796" actId="478"/>
          <ac:spMkLst>
            <pc:docMk/>
            <pc:sldMk cId="945803986" sldId="277"/>
            <ac:spMk id="4" creationId="{FF379C8B-5886-43BE-8F62-8EB4BE34A493}"/>
          </ac:spMkLst>
        </pc:spChg>
        <pc:spChg chg="add del mod">
          <ac:chgData name="Felipe Buchbinder" userId="4076cd2bd8818993" providerId="LiveId" clId="{D7EA5693-C738-4BCF-BD99-793443C1F27D}" dt="2021-05-14T14:49:43.608" v="4800" actId="478"/>
          <ac:spMkLst>
            <pc:docMk/>
            <pc:sldMk cId="945803986" sldId="277"/>
            <ac:spMk id="7" creationId="{A934A6EF-9861-42F3-A943-747EE0119B29}"/>
          </ac:spMkLst>
        </pc:spChg>
        <pc:spChg chg="add del">
          <ac:chgData name="Felipe Buchbinder" userId="4076cd2bd8818993" providerId="LiveId" clId="{D7EA5693-C738-4BCF-BD99-793443C1F27D}" dt="2021-05-14T14:48:44.098" v="4791" actId="26606"/>
          <ac:spMkLst>
            <pc:docMk/>
            <pc:sldMk cId="945803986" sldId="277"/>
            <ac:spMk id="9" creationId="{27B7C6F6-4579-4D42-9857-ED1B2EE07B99}"/>
          </ac:spMkLst>
        </pc:spChg>
        <pc:spChg chg="add del">
          <ac:chgData name="Felipe Buchbinder" userId="4076cd2bd8818993" providerId="LiveId" clId="{D7EA5693-C738-4BCF-BD99-793443C1F27D}" dt="2021-05-14T14:48:44.098" v="4791" actId="26606"/>
          <ac:spMkLst>
            <pc:docMk/>
            <pc:sldMk cId="945803986" sldId="277"/>
            <ac:spMk id="10" creationId="{7E6D8249-E901-4E71-B15A-A7F5D7F7B0E1}"/>
          </ac:spMkLst>
        </pc:spChg>
        <pc:spChg chg="del">
          <ac:chgData name="Felipe Buchbinder" userId="4076cd2bd8818993" providerId="LiveId" clId="{D7EA5693-C738-4BCF-BD99-793443C1F27D}" dt="2021-05-14T14:43:32.348" v="4529"/>
          <ac:spMkLst>
            <pc:docMk/>
            <pc:sldMk cId="945803986" sldId="277"/>
            <ac:spMk id="11" creationId="{4038CB10-1F5C-4D54-9DF7-12586DE5B007}"/>
          </ac:spMkLst>
        </pc:spChg>
        <pc:spChg chg="add del">
          <ac:chgData name="Felipe Buchbinder" userId="4076cd2bd8818993" providerId="LiveId" clId="{D7EA5693-C738-4BCF-BD99-793443C1F27D}" dt="2021-05-14T14:48:59.267" v="4793" actId="26606"/>
          <ac:spMkLst>
            <pc:docMk/>
            <pc:sldMk cId="945803986" sldId="277"/>
            <ac:spMk id="12" creationId="{4038CB10-1F5C-4D54-9DF7-12586DE5B007}"/>
          </ac:spMkLst>
        </pc:spChg>
        <pc:spChg chg="del">
          <ac:chgData name="Felipe Buchbinder" userId="4076cd2bd8818993" providerId="LiveId" clId="{D7EA5693-C738-4BCF-BD99-793443C1F27D}" dt="2021-05-14T14:43:32.348" v="4529"/>
          <ac:spMkLst>
            <pc:docMk/>
            <pc:sldMk cId="945803986" sldId="277"/>
            <ac:spMk id="13" creationId="{73ED6512-6858-4552-B699-9A97FE9A4EA2}"/>
          </ac:spMkLst>
        </pc:spChg>
        <pc:spChg chg="add del">
          <ac:chgData name="Felipe Buchbinder" userId="4076cd2bd8818993" providerId="LiveId" clId="{D7EA5693-C738-4BCF-BD99-793443C1F27D}" dt="2021-05-14T14:48:59.267" v="4793" actId="26606"/>
          <ac:spMkLst>
            <pc:docMk/>
            <pc:sldMk cId="945803986" sldId="277"/>
            <ac:spMk id="14" creationId="{73ED6512-6858-4552-B699-9A97FE9A4EA2}"/>
          </ac:spMkLst>
        </pc:spChg>
        <pc:spChg chg="add del">
          <ac:chgData name="Felipe Buchbinder" userId="4076cd2bd8818993" providerId="LiveId" clId="{D7EA5693-C738-4BCF-BD99-793443C1F27D}" dt="2021-05-14T14:50:01.423" v="4804" actId="26606"/>
          <ac:spMkLst>
            <pc:docMk/>
            <pc:sldMk cId="945803986" sldId="277"/>
            <ac:spMk id="16" creationId="{8CD2B798-7994-4548-A2BE-4AEF9C1A5FAE}"/>
          </ac:spMkLst>
        </pc:spChg>
        <pc:spChg chg="add del">
          <ac:chgData name="Felipe Buchbinder" userId="4076cd2bd8818993" providerId="LiveId" clId="{D7EA5693-C738-4BCF-BD99-793443C1F27D}" dt="2021-05-14T14:50:01.423" v="4804" actId="26606"/>
          <ac:spMkLst>
            <pc:docMk/>
            <pc:sldMk cId="945803986" sldId="277"/>
            <ac:spMk id="17" creationId="{CC1CA635-2D9C-4E3E-820F-5FE35AC143B2}"/>
          </ac:spMkLst>
        </pc:spChg>
        <pc:spChg chg="add del">
          <ac:chgData name="Felipe Buchbinder" userId="4076cd2bd8818993" providerId="LiveId" clId="{D7EA5693-C738-4BCF-BD99-793443C1F27D}" dt="2021-05-14T14:50:01.423" v="4804" actId="26606"/>
          <ac:spMkLst>
            <pc:docMk/>
            <pc:sldMk cId="945803986" sldId="277"/>
            <ac:spMk id="18" creationId="{E6162320-3B67-42BB-AF9D-939326E6489E}"/>
          </ac:spMkLst>
        </pc:spChg>
        <pc:spChg chg="add del">
          <ac:chgData name="Felipe Buchbinder" userId="4076cd2bd8818993" providerId="LiveId" clId="{D7EA5693-C738-4BCF-BD99-793443C1F27D}" dt="2021-05-14T14:50:03.440" v="4808" actId="26606"/>
          <ac:spMkLst>
            <pc:docMk/>
            <pc:sldMk cId="945803986" sldId="277"/>
            <ac:spMk id="22" creationId="{8CD2B798-7994-4548-A2BE-4AEF9C1A5FAE}"/>
          </ac:spMkLst>
        </pc:spChg>
        <pc:spChg chg="add del">
          <ac:chgData name="Felipe Buchbinder" userId="4076cd2bd8818993" providerId="LiveId" clId="{D7EA5693-C738-4BCF-BD99-793443C1F27D}" dt="2021-05-14T14:50:03.440" v="4808" actId="26606"/>
          <ac:spMkLst>
            <pc:docMk/>
            <pc:sldMk cId="945803986" sldId="277"/>
            <ac:spMk id="23" creationId="{E6162320-3B67-42BB-AF9D-939326E6489E}"/>
          </ac:spMkLst>
        </pc:spChg>
        <pc:spChg chg="add del">
          <ac:chgData name="Felipe Buchbinder" userId="4076cd2bd8818993" providerId="LiveId" clId="{D7EA5693-C738-4BCF-BD99-793443C1F27D}" dt="2021-05-14T14:50:03.440" v="4808" actId="26606"/>
          <ac:spMkLst>
            <pc:docMk/>
            <pc:sldMk cId="945803986" sldId="277"/>
            <ac:spMk id="25" creationId="{2FDF0794-1B86-42B2-B8C7-F60123E638ED}"/>
          </ac:spMkLst>
        </pc:spChg>
        <pc:spChg chg="add del">
          <ac:chgData name="Felipe Buchbinder" userId="4076cd2bd8818993" providerId="LiveId" clId="{D7EA5693-C738-4BCF-BD99-793443C1F27D}" dt="2021-05-14T14:50:03.440" v="4808" actId="26606"/>
          <ac:spMkLst>
            <pc:docMk/>
            <pc:sldMk cId="945803986" sldId="277"/>
            <ac:spMk id="26" creationId="{EAA48FC5-3C83-4F1B-BC33-DF0B588F8317}"/>
          </ac:spMkLst>
        </pc:spChg>
        <pc:spChg chg="add">
          <ac:chgData name="Felipe Buchbinder" userId="4076cd2bd8818993" providerId="LiveId" clId="{D7EA5693-C738-4BCF-BD99-793443C1F27D}" dt="2021-05-14T14:50:03.464" v="4809" actId="26606"/>
          <ac:spMkLst>
            <pc:docMk/>
            <pc:sldMk cId="945803986" sldId="277"/>
            <ac:spMk id="28" creationId="{8CD2B798-7994-4548-A2BE-4AEF9C1A5FAE}"/>
          </ac:spMkLst>
        </pc:spChg>
        <pc:spChg chg="add">
          <ac:chgData name="Felipe Buchbinder" userId="4076cd2bd8818993" providerId="LiveId" clId="{D7EA5693-C738-4BCF-BD99-793443C1F27D}" dt="2021-05-14T14:50:03.464" v="4809" actId="26606"/>
          <ac:spMkLst>
            <pc:docMk/>
            <pc:sldMk cId="945803986" sldId="277"/>
            <ac:spMk id="29" creationId="{E6162320-3B67-42BB-AF9D-939326E6489E}"/>
          </ac:spMkLst>
        </pc:spChg>
        <pc:spChg chg="add">
          <ac:chgData name="Felipe Buchbinder" userId="4076cd2bd8818993" providerId="LiveId" clId="{D7EA5693-C738-4BCF-BD99-793443C1F27D}" dt="2021-05-14T14:50:03.464" v="4809" actId="26606"/>
          <ac:spMkLst>
            <pc:docMk/>
            <pc:sldMk cId="945803986" sldId="277"/>
            <ac:spMk id="31" creationId="{CC1CA635-2D9C-4E3E-820F-5FE35AC143B2}"/>
          </ac:spMkLst>
        </pc:spChg>
        <pc:picChg chg="mod">
          <ac:chgData name="Felipe Buchbinder" userId="4076cd2bd8818993" providerId="LiveId" clId="{D7EA5693-C738-4BCF-BD99-793443C1F27D}" dt="2021-05-14T14:50:03.464" v="4809" actId="26606"/>
          <ac:picMkLst>
            <pc:docMk/>
            <pc:sldMk cId="945803986" sldId="277"/>
            <ac:picMk id="6" creationId="{333DDD9B-759C-4FED-94DC-C94657CC9F1D}"/>
          </ac:picMkLst>
        </pc:picChg>
        <pc:picChg chg="add del mod">
          <ac:chgData name="Felipe Buchbinder" userId="4076cd2bd8818993" providerId="LiveId" clId="{D7EA5693-C738-4BCF-BD99-793443C1F27D}" dt="2021-05-14T14:49:35.274" v="4799" actId="478"/>
          <ac:picMkLst>
            <pc:docMk/>
            <pc:sldMk cId="945803986" sldId="277"/>
            <ac:picMk id="8" creationId="{A0C91E36-5CF3-4832-828A-99286922F87B}"/>
          </ac:picMkLst>
        </pc:picChg>
        <pc:cxnChg chg="add del">
          <ac:chgData name="Felipe Buchbinder" userId="4076cd2bd8818993" providerId="LiveId" clId="{D7EA5693-C738-4BCF-BD99-793443C1F27D}" dt="2021-05-14T14:50:01.423" v="4804" actId="26606"/>
          <ac:cxnSpMkLst>
            <pc:docMk/>
            <pc:sldMk cId="945803986" sldId="277"/>
            <ac:cxnSpMk id="15" creationId="{6722E143-84C1-4F95-937C-78B92D2811CF}"/>
          </ac:cxnSpMkLst>
        </pc:cxnChg>
        <pc:cxnChg chg="add del">
          <ac:chgData name="Felipe Buchbinder" userId="4076cd2bd8818993" providerId="LiveId" clId="{D7EA5693-C738-4BCF-BD99-793443C1F27D}" dt="2021-05-14T14:50:01.423" v="4804" actId="26606"/>
          <ac:cxnSpMkLst>
            <pc:docMk/>
            <pc:sldMk cId="945803986" sldId="277"/>
            <ac:cxnSpMk id="19" creationId="{E0E62FBC-456F-48AE-91ED-3956405D76D2}"/>
          </ac:cxnSpMkLst>
        </pc:cxnChg>
        <pc:cxnChg chg="add del">
          <ac:chgData name="Felipe Buchbinder" userId="4076cd2bd8818993" providerId="LiveId" clId="{D7EA5693-C738-4BCF-BD99-793443C1F27D}" dt="2021-05-14T14:50:03.440" v="4808" actId="26606"/>
          <ac:cxnSpMkLst>
            <pc:docMk/>
            <pc:sldMk cId="945803986" sldId="277"/>
            <ac:cxnSpMk id="21" creationId="{62F01714-1A39-4194-BD47-8A9960C59985}"/>
          </ac:cxnSpMkLst>
        </pc:cxnChg>
        <pc:cxnChg chg="add del">
          <ac:chgData name="Felipe Buchbinder" userId="4076cd2bd8818993" providerId="LiveId" clId="{D7EA5693-C738-4BCF-BD99-793443C1F27D}" dt="2021-05-14T14:50:03.440" v="4808" actId="26606"/>
          <ac:cxnSpMkLst>
            <pc:docMk/>
            <pc:sldMk cId="945803986" sldId="277"/>
            <ac:cxnSpMk id="24" creationId="{6722E143-84C1-4F95-937C-78B92D2811CF}"/>
          </ac:cxnSpMkLst>
        </pc:cxnChg>
        <pc:cxnChg chg="add">
          <ac:chgData name="Felipe Buchbinder" userId="4076cd2bd8818993" providerId="LiveId" clId="{D7EA5693-C738-4BCF-BD99-793443C1F27D}" dt="2021-05-14T14:50:03.464" v="4809" actId="26606"/>
          <ac:cxnSpMkLst>
            <pc:docMk/>
            <pc:sldMk cId="945803986" sldId="277"/>
            <ac:cxnSpMk id="30" creationId="{6722E143-84C1-4F95-937C-78B92D2811CF}"/>
          </ac:cxnSpMkLst>
        </pc:cxnChg>
        <pc:cxnChg chg="add">
          <ac:chgData name="Felipe Buchbinder" userId="4076cd2bd8818993" providerId="LiveId" clId="{D7EA5693-C738-4BCF-BD99-793443C1F27D}" dt="2021-05-14T14:50:03.464" v="4809" actId="26606"/>
          <ac:cxnSpMkLst>
            <pc:docMk/>
            <pc:sldMk cId="945803986" sldId="277"/>
            <ac:cxnSpMk id="32" creationId="{E0E62FBC-456F-48AE-91ED-3956405D76D2}"/>
          </ac:cxnSpMkLst>
        </pc:cxnChg>
      </pc:sldChg>
      <pc:sldChg chg="del">
        <pc:chgData name="Felipe Buchbinder" userId="4076cd2bd8818993" providerId="LiveId" clId="{D7EA5693-C738-4BCF-BD99-793443C1F27D}" dt="2021-05-14T14:43:26.199" v="4527" actId="2696"/>
        <pc:sldMkLst>
          <pc:docMk/>
          <pc:sldMk cId="1711717144" sldId="277"/>
        </pc:sldMkLst>
      </pc:sldChg>
      <pc:sldChg chg="delSp modSp add setBg delDesignElem">
        <pc:chgData name="Felipe Buchbinder" userId="4076cd2bd8818993" providerId="LiveId" clId="{D7EA5693-C738-4BCF-BD99-793443C1F27D}" dt="2021-05-15T00:17:48.614" v="7312" actId="20577"/>
        <pc:sldMkLst>
          <pc:docMk/>
          <pc:sldMk cId="3700014917" sldId="277"/>
        </pc:sldMkLst>
        <pc:spChg chg="mod">
          <ac:chgData name="Felipe Buchbinder" userId="4076cd2bd8818993" providerId="LiveId" clId="{D7EA5693-C738-4BCF-BD99-793443C1F27D}" dt="2021-05-15T00:17:48.614" v="7312" actId="20577"/>
          <ac:spMkLst>
            <pc:docMk/>
            <pc:sldMk cId="3700014917" sldId="277"/>
            <ac:spMk id="2" creationId="{5F062F47-7939-4E75-9C1F-D9306FFFE3EF}"/>
          </ac:spMkLst>
        </pc:spChg>
        <pc:spChg chg="del">
          <ac:chgData name="Felipe Buchbinder" userId="4076cd2bd8818993" providerId="LiveId" clId="{D7EA5693-C738-4BCF-BD99-793443C1F27D}" dt="2021-05-14T14:57:59.512" v="5028"/>
          <ac:spMkLst>
            <pc:docMk/>
            <pc:sldMk cId="3700014917" sldId="277"/>
            <ac:spMk id="28" creationId="{8CD2B798-7994-4548-A2BE-4AEF9C1A5FAE}"/>
          </ac:spMkLst>
        </pc:spChg>
        <pc:spChg chg="del">
          <ac:chgData name="Felipe Buchbinder" userId="4076cd2bd8818993" providerId="LiveId" clId="{D7EA5693-C738-4BCF-BD99-793443C1F27D}" dt="2021-05-14T14:57:59.512" v="5028"/>
          <ac:spMkLst>
            <pc:docMk/>
            <pc:sldMk cId="3700014917" sldId="277"/>
            <ac:spMk id="29" creationId="{E6162320-3B67-42BB-AF9D-939326E6489E}"/>
          </ac:spMkLst>
        </pc:spChg>
        <pc:spChg chg="del">
          <ac:chgData name="Felipe Buchbinder" userId="4076cd2bd8818993" providerId="LiveId" clId="{D7EA5693-C738-4BCF-BD99-793443C1F27D}" dt="2021-05-14T14:57:59.512" v="5028"/>
          <ac:spMkLst>
            <pc:docMk/>
            <pc:sldMk cId="3700014917" sldId="277"/>
            <ac:spMk id="31" creationId="{CC1CA635-2D9C-4E3E-820F-5FE35AC143B2}"/>
          </ac:spMkLst>
        </pc:spChg>
        <pc:cxnChg chg="del">
          <ac:chgData name="Felipe Buchbinder" userId="4076cd2bd8818993" providerId="LiveId" clId="{D7EA5693-C738-4BCF-BD99-793443C1F27D}" dt="2021-05-14T14:57:59.512" v="5028"/>
          <ac:cxnSpMkLst>
            <pc:docMk/>
            <pc:sldMk cId="3700014917" sldId="277"/>
            <ac:cxnSpMk id="30" creationId="{6722E143-84C1-4F95-937C-78B92D2811CF}"/>
          </ac:cxnSpMkLst>
        </pc:cxnChg>
        <pc:cxnChg chg="del">
          <ac:chgData name="Felipe Buchbinder" userId="4076cd2bd8818993" providerId="LiveId" clId="{D7EA5693-C738-4BCF-BD99-793443C1F27D}" dt="2021-05-14T14:57:59.512" v="5028"/>
          <ac:cxnSpMkLst>
            <pc:docMk/>
            <pc:sldMk cId="3700014917" sldId="277"/>
            <ac:cxnSpMk id="32" creationId="{E0E62FBC-456F-48AE-91ED-3956405D76D2}"/>
          </ac:cxnSpMkLst>
        </pc:cxnChg>
      </pc:sldChg>
      <pc:sldChg chg="modSp add del mod">
        <pc:chgData name="Felipe Buchbinder" userId="4076cd2bd8818993" providerId="LiveId" clId="{D7EA5693-C738-4BCF-BD99-793443C1F27D}" dt="2021-05-14T04:52:49.231" v="99" actId="47"/>
        <pc:sldMkLst>
          <pc:docMk/>
          <pc:sldMk cId="1547404020" sldId="279"/>
        </pc:sldMkLst>
        <pc:spChg chg="mod">
          <ac:chgData name="Felipe Buchbinder" userId="4076cd2bd8818993" providerId="LiveId" clId="{D7EA5693-C738-4BCF-BD99-793443C1F27D}" dt="2021-05-14T04:52:32.020" v="70" actId="20577"/>
          <ac:spMkLst>
            <pc:docMk/>
            <pc:sldMk cId="1547404020" sldId="279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04:52:45.851" v="98" actId="5793"/>
          <ac:spMkLst>
            <pc:docMk/>
            <pc:sldMk cId="1547404020" sldId="279"/>
            <ac:spMk id="3" creationId="{088779FC-2819-4EE2-9D1E-94957AFEE77C}"/>
          </ac:spMkLst>
        </pc:spChg>
      </pc:sldChg>
      <pc:sldChg chg="addSp delSp modSp new mod modClrScheme chgLayout">
        <pc:chgData name="Felipe Buchbinder" userId="4076cd2bd8818993" providerId="LiveId" clId="{D7EA5693-C738-4BCF-BD99-793443C1F27D}" dt="2021-05-14T04:54:26.453" v="235" actId="20577"/>
        <pc:sldMkLst>
          <pc:docMk/>
          <pc:sldMk cId="2122215705" sldId="279"/>
        </pc:sldMkLst>
        <pc:spChg chg="del mod ord">
          <ac:chgData name="Felipe Buchbinder" userId="4076cd2bd8818993" providerId="LiveId" clId="{D7EA5693-C738-4BCF-BD99-793443C1F27D}" dt="2021-05-14T04:53:22.854" v="101" actId="700"/>
          <ac:spMkLst>
            <pc:docMk/>
            <pc:sldMk cId="2122215705" sldId="279"/>
            <ac:spMk id="2" creationId="{33B06AC9-2A8F-4AAB-B256-49EC018F018E}"/>
          </ac:spMkLst>
        </pc:spChg>
        <pc:spChg chg="del mod ord">
          <ac:chgData name="Felipe Buchbinder" userId="4076cd2bd8818993" providerId="LiveId" clId="{D7EA5693-C738-4BCF-BD99-793443C1F27D}" dt="2021-05-14T04:53:22.854" v="101" actId="700"/>
          <ac:spMkLst>
            <pc:docMk/>
            <pc:sldMk cId="2122215705" sldId="279"/>
            <ac:spMk id="3" creationId="{5FAA7CD3-5D20-4EB4-81D0-748DD805ED34}"/>
          </ac:spMkLst>
        </pc:spChg>
        <pc:spChg chg="add mod ord">
          <ac:chgData name="Felipe Buchbinder" userId="4076cd2bd8818993" providerId="LiveId" clId="{D7EA5693-C738-4BCF-BD99-793443C1F27D}" dt="2021-05-14T04:53:54.413" v="212" actId="20577"/>
          <ac:spMkLst>
            <pc:docMk/>
            <pc:sldMk cId="2122215705" sldId="279"/>
            <ac:spMk id="4" creationId="{AC96FEA1-D330-4E52-A1DF-C0E8EBC2E3D8}"/>
          </ac:spMkLst>
        </pc:spChg>
        <pc:spChg chg="add mod ord">
          <ac:chgData name="Felipe Buchbinder" userId="4076cd2bd8818993" providerId="LiveId" clId="{D7EA5693-C738-4BCF-BD99-793443C1F27D}" dt="2021-05-14T04:54:26.453" v="235" actId="20577"/>
          <ac:spMkLst>
            <pc:docMk/>
            <pc:sldMk cId="2122215705" sldId="279"/>
            <ac:spMk id="5" creationId="{CA5F9FED-F4EA-41B6-9318-B7E50A2A3F63}"/>
          </ac:spMkLst>
        </pc:spChg>
      </pc:sldChg>
      <pc:sldChg chg="modSp add mod">
        <pc:chgData name="Felipe Buchbinder" userId="4076cd2bd8818993" providerId="LiveId" clId="{D7EA5693-C738-4BCF-BD99-793443C1F27D}" dt="2021-05-14T04:56:07.932" v="445" actId="20577"/>
        <pc:sldMkLst>
          <pc:docMk/>
          <pc:sldMk cId="3038562941" sldId="280"/>
        </pc:sldMkLst>
        <pc:spChg chg="mod">
          <ac:chgData name="Felipe Buchbinder" userId="4076cd2bd8818993" providerId="LiveId" clId="{D7EA5693-C738-4BCF-BD99-793443C1F27D}" dt="2021-05-14T04:55:23.926" v="319" actId="207"/>
          <ac:spMkLst>
            <pc:docMk/>
            <pc:sldMk cId="3038562941" sldId="280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04:56:07.932" v="445" actId="20577"/>
          <ac:spMkLst>
            <pc:docMk/>
            <pc:sldMk cId="3038562941" sldId="280"/>
            <ac:spMk id="5" creationId="{CA5F9FED-F4EA-41B6-9318-B7E50A2A3F63}"/>
          </ac:spMkLst>
        </pc:spChg>
      </pc:sldChg>
      <pc:sldChg chg="modSp add mod ord">
        <pc:chgData name="Felipe Buchbinder" userId="4076cd2bd8818993" providerId="LiveId" clId="{D7EA5693-C738-4BCF-BD99-793443C1F27D}" dt="2021-05-14T15:08:31.777" v="5603" actId="20577"/>
        <pc:sldMkLst>
          <pc:docMk/>
          <pc:sldMk cId="3983106078" sldId="281"/>
        </pc:sldMkLst>
        <pc:spChg chg="mod">
          <ac:chgData name="Felipe Buchbinder" userId="4076cd2bd8818993" providerId="LiveId" clId="{D7EA5693-C738-4BCF-BD99-793443C1F27D}" dt="2021-05-14T05:09:23.660" v="1767" actId="20577"/>
          <ac:spMkLst>
            <pc:docMk/>
            <pc:sldMk cId="3983106078" sldId="281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15:08:31.777" v="5603" actId="20577"/>
          <ac:spMkLst>
            <pc:docMk/>
            <pc:sldMk cId="3983106078" sldId="281"/>
            <ac:spMk id="5" creationId="{CA5F9FED-F4EA-41B6-9318-B7E50A2A3F63}"/>
          </ac:spMkLst>
        </pc:spChg>
      </pc:sldChg>
      <pc:sldChg chg="modSp add mod">
        <pc:chgData name="Felipe Buchbinder" userId="4076cd2bd8818993" providerId="LiveId" clId="{D7EA5693-C738-4BCF-BD99-793443C1F27D}" dt="2021-05-14T05:01:17.350" v="1123" actId="12"/>
        <pc:sldMkLst>
          <pc:docMk/>
          <pc:sldMk cId="3150400146" sldId="282"/>
        </pc:sldMkLst>
        <pc:spChg chg="mod">
          <ac:chgData name="Felipe Buchbinder" userId="4076cd2bd8818993" providerId="LiveId" clId="{D7EA5693-C738-4BCF-BD99-793443C1F27D}" dt="2021-05-14T05:01:02.239" v="1107" actId="20577"/>
          <ac:spMkLst>
            <pc:docMk/>
            <pc:sldMk cId="3150400146" sldId="282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05:01:17.350" v="1123" actId="12"/>
          <ac:spMkLst>
            <pc:docMk/>
            <pc:sldMk cId="3150400146" sldId="282"/>
            <ac:spMk id="5" creationId="{CA5F9FED-F4EA-41B6-9318-B7E50A2A3F63}"/>
          </ac:spMkLst>
        </pc:spChg>
      </pc:sldChg>
      <pc:sldChg chg="modSp add mod">
        <pc:chgData name="Felipe Buchbinder" userId="4076cd2bd8818993" providerId="LiveId" clId="{D7EA5693-C738-4BCF-BD99-793443C1F27D}" dt="2021-05-14T05:05:09.238" v="1491" actId="20577"/>
        <pc:sldMkLst>
          <pc:docMk/>
          <pc:sldMk cId="1856186304" sldId="283"/>
        </pc:sldMkLst>
        <pc:spChg chg="mod">
          <ac:chgData name="Felipe Buchbinder" userId="4076cd2bd8818993" providerId="LiveId" clId="{D7EA5693-C738-4BCF-BD99-793443C1F27D}" dt="2021-05-14T05:03:47.698" v="1322" actId="20577"/>
          <ac:spMkLst>
            <pc:docMk/>
            <pc:sldMk cId="1856186304" sldId="283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05:05:09.238" v="1491" actId="20577"/>
          <ac:spMkLst>
            <pc:docMk/>
            <pc:sldMk cId="1856186304" sldId="283"/>
            <ac:spMk id="5" creationId="{CA5F9FED-F4EA-41B6-9318-B7E50A2A3F63}"/>
          </ac:spMkLst>
        </pc:spChg>
      </pc:sldChg>
      <pc:sldChg chg="new del">
        <pc:chgData name="Felipe Buchbinder" userId="4076cd2bd8818993" providerId="LiveId" clId="{D7EA5693-C738-4BCF-BD99-793443C1F27D}" dt="2021-05-14T05:06:47.213" v="1596" actId="47"/>
        <pc:sldMkLst>
          <pc:docMk/>
          <pc:sldMk cId="1675963217" sldId="284"/>
        </pc:sldMkLst>
      </pc:sldChg>
      <pc:sldChg chg="add del">
        <pc:chgData name="Felipe Buchbinder" userId="4076cd2bd8818993" providerId="LiveId" clId="{D7EA5693-C738-4BCF-BD99-793443C1F27D}" dt="2021-05-14T05:06:48.010" v="1597" actId="47"/>
        <pc:sldMkLst>
          <pc:docMk/>
          <pc:sldMk cId="948642639" sldId="285"/>
        </pc:sldMkLst>
      </pc:sldChg>
      <pc:sldChg chg="modSp add mod">
        <pc:chgData name="Felipe Buchbinder" userId="4076cd2bd8818993" providerId="LiveId" clId="{D7EA5693-C738-4BCF-BD99-793443C1F27D}" dt="2021-05-14T05:06:37.809" v="1595" actId="27636"/>
        <pc:sldMkLst>
          <pc:docMk/>
          <pc:sldMk cId="818366957" sldId="286"/>
        </pc:sldMkLst>
        <pc:spChg chg="mod">
          <ac:chgData name="Felipe Buchbinder" userId="4076cd2bd8818993" providerId="LiveId" clId="{D7EA5693-C738-4BCF-BD99-793443C1F27D}" dt="2021-05-14T05:06:37.809" v="1595" actId="27636"/>
          <ac:spMkLst>
            <pc:docMk/>
            <pc:sldMk cId="818366957" sldId="286"/>
            <ac:spMk id="5" creationId="{CA5F9FED-F4EA-41B6-9318-B7E50A2A3F63}"/>
          </ac:spMkLst>
        </pc:spChg>
      </pc:sldChg>
      <pc:sldChg chg="addSp modSp add mod">
        <pc:chgData name="Felipe Buchbinder" userId="4076cd2bd8818993" providerId="LiveId" clId="{D7EA5693-C738-4BCF-BD99-793443C1F27D}" dt="2021-05-14T15:06:39.863" v="5557" actId="20577"/>
        <pc:sldMkLst>
          <pc:docMk/>
          <pc:sldMk cId="195388055" sldId="287"/>
        </pc:sldMkLst>
        <pc:spChg chg="add mod">
          <ac:chgData name="Felipe Buchbinder" userId="4076cd2bd8818993" providerId="LiveId" clId="{D7EA5693-C738-4BCF-BD99-793443C1F27D}" dt="2021-05-14T05:21:18.292" v="2290" actId="20577"/>
          <ac:spMkLst>
            <pc:docMk/>
            <pc:sldMk cId="195388055" sldId="287"/>
            <ac:spMk id="2" creationId="{3C72735E-E313-4994-8649-5F952BF89577}"/>
          </ac:spMkLst>
        </pc:spChg>
        <pc:spChg chg="mod">
          <ac:chgData name="Felipe Buchbinder" userId="4076cd2bd8818993" providerId="LiveId" clId="{D7EA5693-C738-4BCF-BD99-793443C1F27D}" dt="2021-05-14T15:03:43.622" v="5406" actId="20577"/>
          <ac:spMkLst>
            <pc:docMk/>
            <pc:sldMk cId="195388055" sldId="287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15:06:39.863" v="5557" actId="20577"/>
          <ac:spMkLst>
            <pc:docMk/>
            <pc:sldMk cId="195388055" sldId="287"/>
            <ac:spMk id="5" creationId="{CA5F9FED-F4EA-41B6-9318-B7E50A2A3F63}"/>
          </ac:spMkLst>
        </pc:spChg>
        <pc:picChg chg="add mod">
          <ac:chgData name="Felipe Buchbinder" userId="4076cd2bd8818993" providerId="LiveId" clId="{D7EA5693-C738-4BCF-BD99-793443C1F27D}" dt="2021-05-14T05:20:29.931" v="2232" actId="1076"/>
          <ac:picMkLst>
            <pc:docMk/>
            <pc:sldMk cId="195388055" sldId="287"/>
            <ac:picMk id="1026" creationId="{9CB4191B-D123-4217-B433-2528FCFE740F}"/>
          </ac:picMkLst>
        </pc:picChg>
      </pc:sldChg>
      <pc:sldChg chg="new add del">
        <pc:chgData name="Felipe Buchbinder" userId="4076cd2bd8818993" providerId="LiveId" clId="{D7EA5693-C738-4BCF-BD99-793443C1F27D}" dt="2021-05-14T05:13:28.810" v="1792" actId="47"/>
        <pc:sldMkLst>
          <pc:docMk/>
          <pc:sldMk cId="2208378351" sldId="287"/>
        </pc:sldMkLst>
      </pc:sldChg>
      <pc:sldChg chg="add del">
        <pc:chgData name="Felipe Buchbinder" userId="4076cd2bd8818993" providerId="LiveId" clId="{D7EA5693-C738-4BCF-BD99-793443C1F27D}" dt="2021-05-14T05:19:18.297" v="2228" actId="47"/>
        <pc:sldMkLst>
          <pc:docMk/>
          <pc:sldMk cId="1076868325" sldId="288"/>
        </pc:sldMkLst>
      </pc:sldChg>
      <pc:sldChg chg="addSp delSp modSp add mod ord">
        <pc:chgData name="Felipe Buchbinder" userId="4076cd2bd8818993" providerId="LiveId" clId="{D7EA5693-C738-4BCF-BD99-793443C1F27D}" dt="2021-05-15T00:14:17.576" v="7057" actId="207"/>
        <pc:sldMkLst>
          <pc:docMk/>
          <pc:sldMk cId="1559753548" sldId="288"/>
        </pc:sldMkLst>
        <pc:spChg chg="mod">
          <ac:chgData name="Felipe Buchbinder" userId="4076cd2bd8818993" providerId="LiveId" clId="{D7EA5693-C738-4BCF-BD99-793443C1F27D}" dt="2021-05-14T05:23:10.936" v="2310" actId="20577"/>
          <ac:spMkLst>
            <pc:docMk/>
            <pc:sldMk cId="1559753548" sldId="288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5T00:14:17.576" v="7057" actId="207"/>
          <ac:spMkLst>
            <pc:docMk/>
            <pc:sldMk cId="1559753548" sldId="288"/>
            <ac:spMk id="3" creationId="{088779FC-2819-4EE2-9D1E-94957AFEE77C}"/>
          </ac:spMkLst>
        </pc:spChg>
        <pc:spChg chg="add del mod">
          <ac:chgData name="Felipe Buchbinder" userId="4076cd2bd8818993" providerId="LiveId" clId="{D7EA5693-C738-4BCF-BD99-793443C1F27D}" dt="2021-05-14T05:24:28.535" v="2322" actId="478"/>
          <ac:spMkLst>
            <pc:docMk/>
            <pc:sldMk cId="1559753548" sldId="288"/>
            <ac:spMk id="4" creationId="{66AB82A1-3937-4697-A01C-9AA2852837A6}"/>
          </ac:spMkLst>
        </pc:spChg>
      </pc:sldChg>
      <pc:sldChg chg="add">
        <pc:chgData name="Felipe Buchbinder" userId="4076cd2bd8818993" providerId="LiveId" clId="{D7EA5693-C738-4BCF-BD99-793443C1F27D}" dt="2021-05-14T18:01:52.143" v="5872"/>
        <pc:sldMkLst>
          <pc:docMk/>
          <pc:sldMk cId="1736606978" sldId="289"/>
        </pc:sldMkLst>
      </pc:sldChg>
      <pc:sldChg chg="add del">
        <pc:chgData name="Felipe Buchbinder" userId="4076cd2bd8818993" providerId="LiveId" clId="{D7EA5693-C738-4BCF-BD99-793443C1F27D}" dt="2021-05-14T18:00:44.160" v="5871" actId="2696"/>
        <pc:sldMkLst>
          <pc:docMk/>
          <pc:sldMk cId="1898887366" sldId="289"/>
        </pc:sldMkLst>
      </pc:sldChg>
      <pc:sldChg chg="addSp modSp add del mod ord">
        <pc:chgData name="Felipe Buchbinder" userId="4076cd2bd8818993" providerId="LiveId" clId="{D7EA5693-C738-4BCF-BD99-793443C1F27D}" dt="2021-05-14T17:59:16.787" v="5869" actId="2696"/>
        <pc:sldMkLst>
          <pc:docMk/>
          <pc:sldMk cId="3244398784" sldId="289"/>
        </pc:sldMkLst>
        <pc:spChg chg="mod">
          <ac:chgData name="Felipe Buchbinder" userId="4076cd2bd8818993" providerId="LiveId" clId="{D7EA5693-C738-4BCF-BD99-793443C1F27D}" dt="2021-05-14T17:38:33.704" v="5674" actId="403"/>
          <ac:spMkLst>
            <pc:docMk/>
            <pc:sldMk cId="3244398784" sldId="289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05:28:14.467" v="2611" actId="20577"/>
          <ac:spMkLst>
            <pc:docMk/>
            <pc:sldMk cId="3244398784" sldId="289"/>
            <ac:spMk id="3" creationId="{088779FC-2819-4EE2-9D1E-94957AFEE77C}"/>
          </ac:spMkLst>
        </pc:spChg>
        <pc:spChg chg="add mod">
          <ac:chgData name="Felipe Buchbinder" userId="4076cd2bd8818993" providerId="LiveId" clId="{D7EA5693-C738-4BCF-BD99-793443C1F27D}" dt="2021-05-14T05:30:35.167" v="2730" actId="122"/>
          <ac:spMkLst>
            <pc:docMk/>
            <pc:sldMk cId="3244398784" sldId="289"/>
            <ac:spMk id="5" creationId="{D8C8AF9F-FAD3-4738-AD57-B2AC71672D60}"/>
          </ac:spMkLst>
        </pc:spChg>
        <pc:picChg chg="add mod">
          <ac:chgData name="Felipe Buchbinder" userId="4076cd2bd8818993" providerId="LiveId" clId="{D7EA5693-C738-4BCF-BD99-793443C1F27D}" dt="2021-05-14T05:30:17.630" v="2727" actId="1076"/>
          <ac:picMkLst>
            <pc:docMk/>
            <pc:sldMk cId="3244398784" sldId="289"/>
            <ac:picMk id="4" creationId="{C10F21CA-BDFC-4E0C-BEC8-0EA355998CE9}"/>
          </ac:picMkLst>
        </pc:picChg>
      </pc:sldChg>
      <pc:sldChg chg="addSp delSp modSp new mod ord setBg">
        <pc:chgData name="Felipe Buchbinder" userId="4076cd2bd8818993" providerId="LiveId" clId="{D7EA5693-C738-4BCF-BD99-793443C1F27D}" dt="2021-05-14T05:35:42.773" v="2830"/>
        <pc:sldMkLst>
          <pc:docMk/>
          <pc:sldMk cId="3147643421" sldId="290"/>
        </pc:sldMkLst>
        <pc:spChg chg="mod">
          <ac:chgData name="Felipe Buchbinder" userId="4076cd2bd8818993" providerId="LiveId" clId="{D7EA5693-C738-4BCF-BD99-793443C1F27D}" dt="2021-05-14T05:34:31.078" v="2826" actId="26606"/>
          <ac:spMkLst>
            <pc:docMk/>
            <pc:sldMk cId="3147643421" sldId="290"/>
            <ac:spMk id="2" creationId="{5B3BE7F1-17EE-4E63-AD7B-86C5ABCCCB5D}"/>
          </ac:spMkLst>
        </pc:spChg>
        <pc:spChg chg="mod ord">
          <ac:chgData name="Felipe Buchbinder" userId="4076cd2bd8818993" providerId="LiveId" clId="{D7EA5693-C738-4BCF-BD99-793443C1F27D}" dt="2021-05-14T05:34:31.078" v="2826" actId="26606"/>
          <ac:spMkLst>
            <pc:docMk/>
            <pc:sldMk cId="3147643421" sldId="290"/>
            <ac:spMk id="3" creationId="{D5CC8123-7147-4A7A-84BB-E294F9B768D4}"/>
          </ac:spMkLst>
        </pc:spChg>
        <pc:spChg chg="add">
          <ac:chgData name="Felipe Buchbinder" userId="4076cd2bd8818993" providerId="LiveId" clId="{D7EA5693-C738-4BCF-BD99-793443C1F27D}" dt="2021-05-14T05:34:31.078" v="2826" actId="26606"/>
          <ac:spMkLst>
            <pc:docMk/>
            <pc:sldMk cId="3147643421" sldId="290"/>
            <ac:spMk id="10" creationId="{4038CB10-1F5C-4D54-9DF7-12586DE5B007}"/>
          </ac:spMkLst>
        </pc:spChg>
        <pc:spChg chg="add">
          <ac:chgData name="Felipe Buchbinder" userId="4076cd2bd8818993" providerId="LiveId" clId="{D7EA5693-C738-4BCF-BD99-793443C1F27D}" dt="2021-05-14T05:34:31.078" v="2826" actId="26606"/>
          <ac:spMkLst>
            <pc:docMk/>
            <pc:sldMk cId="3147643421" sldId="290"/>
            <ac:spMk id="12" creationId="{73ED6512-6858-4552-B699-9A97FE9A4EA2}"/>
          </ac:spMkLst>
        </pc:spChg>
        <pc:picChg chg="add del">
          <ac:chgData name="Felipe Buchbinder" userId="4076cd2bd8818993" providerId="LiveId" clId="{D7EA5693-C738-4BCF-BD99-793443C1F27D}" dt="2021-05-14T05:34:06.446" v="2824" actId="478"/>
          <ac:picMkLst>
            <pc:docMk/>
            <pc:sldMk cId="3147643421" sldId="290"/>
            <ac:picMk id="4" creationId="{F102AE26-ED5A-4F32-A3EC-F45634C3CB40}"/>
          </ac:picMkLst>
        </pc:picChg>
        <pc:picChg chg="add mod">
          <ac:chgData name="Felipe Buchbinder" userId="4076cd2bd8818993" providerId="LiveId" clId="{D7EA5693-C738-4BCF-BD99-793443C1F27D}" dt="2021-05-14T05:34:31.078" v="2826" actId="26606"/>
          <ac:picMkLst>
            <pc:docMk/>
            <pc:sldMk cId="3147643421" sldId="290"/>
            <ac:picMk id="5" creationId="{46E8DD43-E70A-4D3D-ABBB-4706CCC088CE}"/>
          </ac:picMkLst>
        </pc:picChg>
      </pc:sldChg>
      <pc:sldChg chg="modSp add del mod">
        <pc:chgData name="Felipe Buchbinder" userId="4076cd2bd8818993" providerId="LiveId" clId="{D7EA5693-C738-4BCF-BD99-793443C1F27D}" dt="2021-05-14T14:54:02.108" v="4887" actId="47"/>
        <pc:sldMkLst>
          <pc:docMk/>
          <pc:sldMk cId="1535712231" sldId="291"/>
        </pc:sldMkLst>
        <pc:spChg chg="mod">
          <ac:chgData name="Felipe Buchbinder" userId="4076cd2bd8818993" providerId="LiveId" clId="{D7EA5693-C738-4BCF-BD99-793443C1F27D}" dt="2021-05-14T14:53:57.067" v="4886" actId="20577"/>
          <ac:spMkLst>
            <pc:docMk/>
            <pc:sldMk cId="1535712231" sldId="291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14:40:32.056" v="4419" actId="20577"/>
          <ac:spMkLst>
            <pc:docMk/>
            <pc:sldMk cId="1535712231" sldId="291"/>
            <ac:spMk id="3" creationId="{088779FC-2819-4EE2-9D1E-94957AFEE77C}"/>
          </ac:spMkLst>
        </pc:spChg>
      </pc:sldChg>
      <pc:sldChg chg="add del">
        <pc:chgData name="Felipe Buchbinder" userId="4076cd2bd8818993" providerId="LiveId" clId="{D7EA5693-C738-4BCF-BD99-793443C1F27D}" dt="2021-05-14T14:32:55.063" v="3735" actId="47"/>
        <pc:sldMkLst>
          <pc:docMk/>
          <pc:sldMk cId="4217098330" sldId="291"/>
        </pc:sldMkLst>
      </pc:sldChg>
      <pc:sldChg chg="modSp add del mod">
        <pc:chgData name="Felipe Buchbinder" userId="4076cd2bd8818993" providerId="LiveId" clId="{D7EA5693-C738-4BCF-BD99-793443C1F27D}" dt="2021-05-14T14:57:40.861" v="5025" actId="47"/>
        <pc:sldMkLst>
          <pc:docMk/>
          <pc:sldMk cId="3742515057" sldId="292"/>
        </pc:sldMkLst>
        <pc:spChg chg="mod">
          <ac:chgData name="Felipe Buchbinder" userId="4076cd2bd8818993" providerId="LiveId" clId="{D7EA5693-C738-4BCF-BD99-793443C1F27D}" dt="2021-05-14T14:57:18.043" v="4985" actId="20577"/>
          <ac:spMkLst>
            <pc:docMk/>
            <pc:sldMk cId="3742515057" sldId="292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14:57:35.704" v="5024" actId="20577"/>
          <ac:spMkLst>
            <pc:docMk/>
            <pc:sldMk cId="3742515057" sldId="292"/>
            <ac:spMk id="3" creationId="{088779FC-2819-4EE2-9D1E-94957AFEE77C}"/>
          </ac:spMkLst>
        </pc:spChg>
      </pc:sldChg>
      <pc:sldChg chg="addSp delSp modSp add del mod setBg">
        <pc:chgData name="Felipe Buchbinder" userId="4076cd2bd8818993" providerId="LiveId" clId="{D7EA5693-C738-4BCF-BD99-793443C1F27D}" dt="2021-05-14T18:07:52.210" v="6072" actId="47"/>
        <pc:sldMkLst>
          <pc:docMk/>
          <pc:sldMk cId="2219292285" sldId="293"/>
        </pc:sldMkLst>
        <pc:spChg chg="mod">
          <ac:chgData name="Felipe Buchbinder" userId="4076cd2bd8818993" providerId="LiveId" clId="{D7EA5693-C738-4BCF-BD99-793443C1F27D}" dt="2021-05-14T14:58:58.859" v="5070" actId="20577"/>
          <ac:spMkLst>
            <pc:docMk/>
            <pc:sldMk cId="2219292285" sldId="293"/>
            <ac:spMk id="2" creationId="{58CBC80D-5C55-4A3B-BBC3-9F3EBC89CA25}"/>
          </ac:spMkLst>
        </pc:spChg>
        <pc:spChg chg="add del mod">
          <ac:chgData name="Felipe Buchbinder" userId="4076cd2bd8818993" providerId="LiveId" clId="{D7EA5693-C738-4BCF-BD99-793443C1F27D}" dt="2021-05-14T14:53:33.973" v="4880"/>
          <ac:spMkLst>
            <pc:docMk/>
            <pc:sldMk cId="2219292285" sldId="293"/>
            <ac:spMk id="3" creationId="{10CDB217-4969-4ABE-9458-D63FCDBF9B17}"/>
          </ac:spMkLst>
        </pc:spChg>
        <pc:spChg chg="add del">
          <ac:chgData name="Felipe Buchbinder" userId="4076cd2bd8818993" providerId="LiveId" clId="{D7EA5693-C738-4BCF-BD99-793443C1F27D}" dt="2021-05-14T14:53:28.902" v="4876" actId="26606"/>
          <ac:spMkLst>
            <pc:docMk/>
            <pc:sldMk cId="2219292285" sldId="293"/>
            <ac:spMk id="73" creationId="{CA4D39DB-AFA4-47BA-A7F2-13A71D210C66}"/>
          </ac:spMkLst>
        </pc:spChg>
        <pc:spChg chg="add del">
          <ac:chgData name="Felipe Buchbinder" userId="4076cd2bd8818993" providerId="LiveId" clId="{D7EA5693-C738-4BCF-BD99-793443C1F27D}" dt="2021-05-14T14:53:32.491" v="4878" actId="26606"/>
          <ac:spMkLst>
            <pc:docMk/>
            <pc:sldMk cId="2219292285" sldId="293"/>
            <ac:spMk id="75" creationId="{73ED6512-6858-4552-B699-9A97FE9A4EA2}"/>
          </ac:spMkLst>
        </pc:spChg>
        <pc:spChg chg="add del">
          <ac:chgData name="Felipe Buchbinder" userId="4076cd2bd8818993" providerId="LiveId" clId="{D7EA5693-C738-4BCF-BD99-793443C1F27D}" dt="2021-05-14T14:53:24.649" v="4874" actId="26606"/>
          <ac:spMkLst>
            <pc:docMk/>
            <pc:sldMk cId="2219292285" sldId="293"/>
            <ac:spMk id="2054" creationId="{3E538F76-39FC-4760-A6FA-B3B62A11C22A}"/>
          </ac:spMkLst>
        </pc:spChg>
        <pc:spChg chg="add del">
          <ac:chgData name="Felipe Buchbinder" userId="4076cd2bd8818993" providerId="LiveId" clId="{D7EA5693-C738-4BCF-BD99-793443C1F27D}" dt="2021-05-14T14:53:28.902" v="4876" actId="26606"/>
          <ac:spMkLst>
            <pc:docMk/>
            <pc:sldMk cId="2219292285" sldId="293"/>
            <ac:spMk id="2056" creationId="{DC032527-BAFD-4380-BFD6-DC36D5CCACB7}"/>
          </ac:spMkLst>
        </pc:spChg>
        <pc:spChg chg="add del">
          <ac:chgData name="Felipe Buchbinder" userId="4076cd2bd8818993" providerId="LiveId" clId="{D7EA5693-C738-4BCF-BD99-793443C1F27D}" dt="2021-05-14T14:53:32.491" v="4878" actId="26606"/>
          <ac:spMkLst>
            <pc:docMk/>
            <pc:sldMk cId="2219292285" sldId="293"/>
            <ac:spMk id="2058" creationId="{4038CB10-1F5C-4D54-9DF7-12586DE5B007}"/>
          </ac:spMkLst>
        </pc:spChg>
        <pc:spChg chg="add del">
          <ac:chgData name="Felipe Buchbinder" userId="4076cd2bd8818993" providerId="LiveId" clId="{D7EA5693-C738-4BCF-BD99-793443C1F27D}" dt="2021-05-14T14:53:32.491" v="4878" actId="26606"/>
          <ac:spMkLst>
            <pc:docMk/>
            <pc:sldMk cId="2219292285" sldId="293"/>
            <ac:spMk id="2059" creationId="{366A8473-3133-4A10-9FA1-1A753FD6612D}"/>
          </ac:spMkLst>
        </pc:spChg>
        <pc:picChg chg="add del mod">
          <ac:chgData name="Felipe Buchbinder" userId="4076cd2bd8818993" providerId="LiveId" clId="{D7EA5693-C738-4BCF-BD99-793443C1F27D}" dt="2021-05-14T18:03:21.052" v="5986" actId="14100"/>
          <ac:picMkLst>
            <pc:docMk/>
            <pc:sldMk cId="2219292285" sldId="293"/>
            <ac:picMk id="2050" creationId="{D5E4F772-FA76-4B6D-B540-3BD92577090C}"/>
          </ac:picMkLst>
        </pc:picChg>
      </pc:sldChg>
      <pc:sldChg chg="modSp add mod ord">
        <pc:chgData name="Felipe Buchbinder" userId="4076cd2bd8818993" providerId="LiveId" clId="{D7EA5693-C738-4BCF-BD99-793443C1F27D}" dt="2021-05-14T14:48:06.548" v="4785"/>
        <pc:sldMkLst>
          <pc:docMk/>
          <pc:sldMk cId="2707521838" sldId="294"/>
        </pc:sldMkLst>
        <pc:spChg chg="mod">
          <ac:chgData name="Felipe Buchbinder" userId="4076cd2bd8818993" providerId="LiveId" clId="{D7EA5693-C738-4BCF-BD99-793443C1F27D}" dt="2021-05-14T14:47:10.999" v="4766" actId="403"/>
          <ac:spMkLst>
            <pc:docMk/>
            <pc:sldMk cId="2707521838" sldId="294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14:47:30.867" v="4783" actId="20577"/>
          <ac:spMkLst>
            <pc:docMk/>
            <pc:sldMk cId="2707521838" sldId="294"/>
            <ac:spMk id="3" creationId="{088779FC-2819-4EE2-9D1E-94957AFEE77C}"/>
          </ac:spMkLst>
        </pc:spChg>
      </pc:sldChg>
      <pc:sldChg chg="addSp delSp modSp add mod setBg">
        <pc:chgData name="Felipe Buchbinder" userId="4076cd2bd8818993" providerId="LiveId" clId="{D7EA5693-C738-4BCF-BD99-793443C1F27D}" dt="2021-05-14T14:56:13.406" v="4925" actId="26606"/>
        <pc:sldMkLst>
          <pc:docMk/>
          <pc:sldMk cId="3588915209" sldId="295"/>
        </pc:sldMkLst>
        <pc:spChg chg="mod">
          <ac:chgData name="Felipe Buchbinder" userId="4076cd2bd8818993" providerId="LiveId" clId="{D7EA5693-C738-4BCF-BD99-793443C1F27D}" dt="2021-05-14T14:56:13.406" v="4925" actId="26606"/>
          <ac:spMkLst>
            <pc:docMk/>
            <pc:sldMk cId="3588915209" sldId="295"/>
            <ac:spMk id="2" creationId="{58CBC80D-5C55-4A3B-BBC3-9F3EBC89CA25}"/>
          </ac:spMkLst>
        </pc:spChg>
        <pc:spChg chg="add mod ord">
          <ac:chgData name="Felipe Buchbinder" userId="4076cd2bd8818993" providerId="LiveId" clId="{D7EA5693-C738-4BCF-BD99-793443C1F27D}" dt="2021-05-14T14:56:13.406" v="4925" actId="26606"/>
          <ac:spMkLst>
            <pc:docMk/>
            <pc:sldMk cId="3588915209" sldId="295"/>
            <ac:spMk id="3" creationId="{442D7CC3-1E14-433A-A727-F782195FF4EB}"/>
          </ac:spMkLst>
        </pc:spChg>
        <pc:spChg chg="add">
          <ac:chgData name="Felipe Buchbinder" userId="4076cd2bd8818993" providerId="LiveId" clId="{D7EA5693-C738-4BCF-BD99-793443C1F27D}" dt="2021-05-14T14:56:13.406" v="4925" actId="26606"/>
          <ac:spMkLst>
            <pc:docMk/>
            <pc:sldMk cId="3588915209" sldId="295"/>
            <ac:spMk id="6" creationId="{4FAE1107-CEC3-4041-8BAA-CDB6F6759B35}"/>
          </ac:spMkLst>
        </pc:spChg>
        <pc:spChg chg="add del">
          <ac:chgData name="Felipe Buchbinder" userId="4076cd2bd8818993" providerId="LiveId" clId="{D7EA5693-C738-4BCF-BD99-793443C1F27D}" dt="2021-05-14T14:55:46.306" v="4922" actId="26606"/>
          <ac:spMkLst>
            <pc:docMk/>
            <pc:sldMk cId="3588915209" sldId="295"/>
            <ac:spMk id="9" creationId="{4038CB10-1F5C-4D54-9DF7-12586DE5B007}"/>
          </ac:spMkLst>
        </pc:spChg>
        <pc:spChg chg="add del">
          <ac:chgData name="Felipe Buchbinder" userId="4076cd2bd8818993" providerId="LiveId" clId="{D7EA5693-C738-4BCF-BD99-793443C1F27D}" dt="2021-05-14T14:55:46.306" v="4922" actId="26606"/>
          <ac:spMkLst>
            <pc:docMk/>
            <pc:sldMk cId="3588915209" sldId="295"/>
            <ac:spMk id="11" creationId="{73ED6512-6858-4552-B699-9A97FE9A4EA2}"/>
          </ac:spMkLst>
        </pc:spChg>
        <pc:picChg chg="add mod">
          <ac:chgData name="Felipe Buchbinder" userId="4076cd2bd8818993" providerId="LiveId" clId="{D7EA5693-C738-4BCF-BD99-793443C1F27D}" dt="2021-05-14T14:56:13.406" v="4925" actId="26606"/>
          <ac:picMkLst>
            <pc:docMk/>
            <pc:sldMk cId="3588915209" sldId="295"/>
            <ac:picMk id="4" creationId="{5E729027-9D0F-4306-9352-862CC9FC4E04}"/>
          </ac:picMkLst>
        </pc:picChg>
        <pc:picChg chg="del">
          <ac:chgData name="Felipe Buchbinder" userId="4076cd2bd8818993" providerId="LiveId" clId="{D7EA5693-C738-4BCF-BD99-793443C1F27D}" dt="2021-05-14T14:54:44.293" v="4919" actId="478"/>
          <ac:picMkLst>
            <pc:docMk/>
            <pc:sldMk cId="3588915209" sldId="295"/>
            <ac:picMk id="2050" creationId="{D5E4F772-FA76-4B6D-B540-3BD92577090C}"/>
          </ac:picMkLst>
        </pc:picChg>
        <pc:cxnChg chg="add">
          <ac:chgData name="Felipe Buchbinder" userId="4076cd2bd8818993" providerId="LiveId" clId="{D7EA5693-C738-4BCF-BD99-793443C1F27D}" dt="2021-05-14T14:56:13.406" v="4925" actId="26606"/>
          <ac:cxnSpMkLst>
            <pc:docMk/>
            <pc:sldMk cId="3588915209" sldId="295"/>
            <ac:cxnSpMk id="7" creationId="{1AEA88FB-F5DD-45CE-AAE1-7B33D0ABDD25}"/>
          </ac:cxnSpMkLst>
        </pc:cxnChg>
      </pc:sldChg>
      <pc:sldChg chg="addSp delSp modSp new mod ord modClrScheme chgLayout">
        <pc:chgData name="Felipe Buchbinder" userId="4076cd2bd8818993" providerId="LiveId" clId="{D7EA5693-C738-4BCF-BD99-793443C1F27D}" dt="2021-05-15T02:12:45.591" v="7897" actId="20577"/>
        <pc:sldMkLst>
          <pc:docMk/>
          <pc:sldMk cId="3265372292" sldId="296"/>
        </pc:sldMkLst>
        <pc:spChg chg="del mod ord">
          <ac:chgData name="Felipe Buchbinder" userId="4076cd2bd8818993" providerId="LiveId" clId="{D7EA5693-C738-4BCF-BD99-793443C1F27D}" dt="2021-05-14T14:59:21.786" v="5094" actId="700"/>
          <ac:spMkLst>
            <pc:docMk/>
            <pc:sldMk cId="3265372292" sldId="296"/>
            <ac:spMk id="2" creationId="{9CC557E9-6AA1-416D-BB31-3B69D0FE0CA3}"/>
          </ac:spMkLst>
        </pc:spChg>
        <pc:spChg chg="del mod ord">
          <ac:chgData name="Felipe Buchbinder" userId="4076cd2bd8818993" providerId="LiveId" clId="{D7EA5693-C738-4BCF-BD99-793443C1F27D}" dt="2021-05-14T14:59:21.786" v="5094" actId="700"/>
          <ac:spMkLst>
            <pc:docMk/>
            <pc:sldMk cId="3265372292" sldId="296"/>
            <ac:spMk id="3" creationId="{2454A6EF-1C61-4385-9571-A5970C43D0AB}"/>
          </ac:spMkLst>
        </pc:spChg>
        <pc:spChg chg="add mod ord">
          <ac:chgData name="Felipe Buchbinder" userId="4076cd2bd8818993" providerId="LiveId" clId="{D7EA5693-C738-4BCF-BD99-793443C1F27D}" dt="2021-05-15T02:12:45.591" v="7897" actId="20577"/>
          <ac:spMkLst>
            <pc:docMk/>
            <pc:sldMk cId="3265372292" sldId="296"/>
            <ac:spMk id="4" creationId="{CB0427AA-0655-489F-9CCF-1EFC2214F0EC}"/>
          </ac:spMkLst>
        </pc:spChg>
        <pc:spChg chg="add mod ord">
          <ac:chgData name="Felipe Buchbinder" userId="4076cd2bd8818993" providerId="LiveId" clId="{D7EA5693-C738-4BCF-BD99-793443C1F27D}" dt="2021-05-15T00:12:41.252" v="6966" actId="20577"/>
          <ac:spMkLst>
            <pc:docMk/>
            <pc:sldMk cId="3265372292" sldId="296"/>
            <ac:spMk id="5" creationId="{02D0E580-270D-46FB-AABF-4106306C8237}"/>
          </ac:spMkLst>
        </pc:spChg>
      </pc:sldChg>
      <pc:sldChg chg="modSp add del mod">
        <pc:chgData name="Felipe Buchbinder" userId="4076cd2bd8818993" providerId="LiveId" clId="{D7EA5693-C738-4BCF-BD99-793443C1F27D}" dt="2021-05-15T00:16:46.162" v="7232" actId="47"/>
        <pc:sldMkLst>
          <pc:docMk/>
          <pc:sldMk cId="3312872618" sldId="297"/>
        </pc:sldMkLst>
        <pc:spChg chg="mod">
          <ac:chgData name="Felipe Buchbinder" userId="4076cd2bd8818993" providerId="LiveId" clId="{D7EA5693-C738-4BCF-BD99-793443C1F27D}" dt="2021-05-15T00:07:38.578" v="6577" actId="20577"/>
          <ac:spMkLst>
            <pc:docMk/>
            <pc:sldMk cId="3312872618" sldId="297"/>
            <ac:spMk id="4" creationId="{CB0427AA-0655-489F-9CCF-1EFC2214F0EC}"/>
          </ac:spMkLst>
        </pc:spChg>
        <pc:spChg chg="mod">
          <ac:chgData name="Felipe Buchbinder" userId="4076cd2bd8818993" providerId="LiveId" clId="{D7EA5693-C738-4BCF-BD99-793443C1F27D}" dt="2021-05-14T15:02:34.834" v="5399" actId="20577"/>
          <ac:spMkLst>
            <pc:docMk/>
            <pc:sldMk cId="3312872618" sldId="297"/>
            <ac:spMk id="5" creationId="{02D0E580-270D-46FB-AABF-4106306C8237}"/>
          </ac:spMkLst>
        </pc:spChg>
      </pc:sldChg>
      <pc:sldChg chg="modSp add del">
        <pc:chgData name="Felipe Buchbinder" userId="4076cd2bd8818993" providerId="LiveId" clId="{D7EA5693-C738-4BCF-BD99-793443C1F27D}" dt="2021-05-14T15:07:00.464" v="5559"/>
        <pc:sldMkLst>
          <pc:docMk/>
          <pc:sldMk cId="2734874649" sldId="298"/>
        </pc:sldMkLst>
        <pc:spChg chg="mod">
          <ac:chgData name="Felipe Buchbinder" userId="4076cd2bd8818993" providerId="LiveId" clId="{D7EA5693-C738-4BCF-BD99-793443C1F27D}" dt="2021-05-14T15:06:22.772" v="5555" actId="20577"/>
          <ac:spMkLst>
            <pc:docMk/>
            <pc:sldMk cId="2734874649" sldId="298"/>
            <ac:spMk id="5" creationId="{CA5F9FED-F4EA-41B6-9318-B7E50A2A3F63}"/>
          </ac:spMkLst>
        </pc:spChg>
      </pc:sldChg>
      <pc:sldChg chg="delSp modSp add del mod">
        <pc:chgData name="Felipe Buchbinder" userId="4076cd2bd8818993" providerId="LiveId" clId="{D7EA5693-C738-4BCF-BD99-793443C1F27D}" dt="2021-05-14T17:39:31.341" v="5706" actId="47"/>
        <pc:sldMkLst>
          <pc:docMk/>
          <pc:sldMk cId="1512380930" sldId="368"/>
        </pc:sldMkLst>
        <pc:spChg chg="del">
          <ac:chgData name="Felipe Buchbinder" userId="4076cd2bd8818993" providerId="LiveId" clId="{D7EA5693-C738-4BCF-BD99-793443C1F27D}" dt="2021-05-14T17:39:15.712" v="5679" actId="21"/>
          <ac:spMkLst>
            <pc:docMk/>
            <pc:sldMk cId="1512380930" sldId="368"/>
            <ac:spMk id="3" creationId="{00000000-0000-0000-0000-000000000000}"/>
          </ac:spMkLst>
        </pc:spChg>
        <pc:spChg chg="del">
          <ac:chgData name="Felipe Buchbinder" userId="4076cd2bd8818993" providerId="LiveId" clId="{D7EA5693-C738-4BCF-BD99-793443C1F27D}" dt="2021-05-14T17:39:15.712" v="5679" actId="21"/>
          <ac:spMkLst>
            <pc:docMk/>
            <pc:sldMk cId="1512380930" sldId="368"/>
            <ac:spMk id="4" creationId="{00000000-0000-0000-0000-000000000000}"/>
          </ac:spMkLst>
        </pc:spChg>
        <pc:spChg chg="del">
          <ac:chgData name="Felipe Buchbinder" userId="4076cd2bd8818993" providerId="LiveId" clId="{D7EA5693-C738-4BCF-BD99-793443C1F27D}" dt="2021-05-14T17:39:15.712" v="5679" actId="21"/>
          <ac:spMkLst>
            <pc:docMk/>
            <pc:sldMk cId="1512380930" sldId="368"/>
            <ac:spMk id="7" creationId="{00000000-0000-0000-0000-000000000000}"/>
          </ac:spMkLst>
        </pc:spChg>
        <pc:spChg chg="del">
          <ac:chgData name="Felipe Buchbinder" userId="4076cd2bd8818993" providerId="LiveId" clId="{D7EA5693-C738-4BCF-BD99-793443C1F27D}" dt="2021-05-14T17:39:15.712" v="5679" actId="21"/>
          <ac:spMkLst>
            <pc:docMk/>
            <pc:sldMk cId="1512380930" sldId="368"/>
            <ac:spMk id="8" creationId="{00000000-0000-0000-0000-000000000000}"/>
          </ac:spMkLst>
        </pc:spChg>
        <pc:spChg chg="del mod">
          <ac:chgData name="Felipe Buchbinder" userId="4076cd2bd8818993" providerId="LiveId" clId="{D7EA5693-C738-4BCF-BD99-793443C1F27D}" dt="2021-05-14T17:39:08.241" v="5677" actId="478"/>
          <ac:spMkLst>
            <pc:docMk/>
            <pc:sldMk cId="1512380930" sldId="368"/>
            <ac:spMk id="9" creationId="{00000000-0000-0000-0000-000000000000}"/>
          </ac:spMkLst>
        </pc:spChg>
      </pc:sldChg>
      <pc:sldChg chg="addSp modSp new del mod ord">
        <pc:chgData name="Felipe Buchbinder" userId="4076cd2bd8818993" providerId="LiveId" clId="{D7EA5693-C738-4BCF-BD99-793443C1F27D}" dt="2021-05-14T17:40:59.689" v="5863" actId="2696"/>
        <pc:sldMkLst>
          <pc:docMk/>
          <pc:sldMk cId="733866351" sldId="369"/>
        </pc:sldMkLst>
        <pc:spChg chg="mod">
          <ac:chgData name="Felipe Buchbinder" userId="4076cd2bd8818993" providerId="LiveId" clId="{D7EA5693-C738-4BCF-BD99-793443C1F27D}" dt="2021-05-14T17:40:41.406" v="5862" actId="20577"/>
          <ac:spMkLst>
            <pc:docMk/>
            <pc:sldMk cId="733866351" sldId="369"/>
            <ac:spMk id="2" creationId="{AA692E9A-5DD8-431A-83A1-65DCD7FC5857}"/>
          </ac:spMkLst>
        </pc:spChg>
        <pc:spChg chg="add mod">
          <ac:chgData name="Felipe Buchbinder" userId="4076cd2bd8818993" providerId="LiveId" clId="{D7EA5693-C738-4BCF-BD99-793443C1F27D}" dt="2021-05-14T17:39:27.913" v="5705" actId="1037"/>
          <ac:spMkLst>
            <pc:docMk/>
            <pc:sldMk cId="733866351" sldId="369"/>
            <ac:spMk id="3" creationId="{792D63F1-0240-41E6-9059-A6B81A842F3A}"/>
          </ac:spMkLst>
        </pc:spChg>
        <pc:spChg chg="add mod">
          <ac:chgData name="Felipe Buchbinder" userId="4076cd2bd8818993" providerId="LiveId" clId="{D7EA5693-C738-4BCF-BD99-793443C1F27D}" dt="2021-05-14T17:39:27.913" v="5705" actId="1037"/>
          <ac:spMkLst>
            <pc:docMk/>
            <pc:sldMk cId="733866351" sldId="369"/>
            <ac:spMk id="4" creationId="{13149EC0-65FF-4A1B-AF3F-A91BEA962C48}"/>
          </ac:spMkLst>
        </pc:spChg>
        <pc:spChg chg="add mod">
          <ac:chgData name="Felipe Buchbinder" userId="4076cd2bd8818993" providerId="LiveId" clId="{D7EA5693-C738-4BCF-BD99-793443C1F27D}" dt="2021-05-14T17:39:27.913" v="5705" actId="1037"/>
          <ac:spMkLst>
            <pc:docMk/>
            <pc:sldMk cId="733866351" sldId="369"/>
            <ac:spMk id="5" creationId="{20488802-3021-406D-BC9E-F3183E350AC3}"/>
          </ac:spMkLst>
        </pc:spChg>
        <pc:spChg chg="add mod">
          <ac:chgData name="Felipe Buchbinder" userId="4076cd2bd8818993" providerId="LiveId" clId="{D7EA5693-C738-4BCF-BD99-793443C1F27D}" dt="2021-05-14T17:39:27.913" v="5705" actId="1037"/>
          <ac:spMkLst>
            <pc:docMk/>
            <pc:sldMk cId="733866351" sldId="369"/>
            <ac:spMk id="6" creationId="{FF1BC685-0755-4913-ADC9-74A77491D273}"/>
          </ac:spMkLst>
        </pc:spChg>
      </pc:sldChg>
      <pc:sldChg chg="add del">
        <pc:chgData name="Felipe Buchbinder" userId="4076cd2bd8818993" providerId="LiveId" clId="{D7EA5693-C738-4BCF-BD99-793443C1F27D}" dt="2021-05-14T17:58:37.678" v="5867" actId="2696"/>
        <pc:sldMkLst>
          <pc:docMk/>
          <pc:sldMk cId="1529536905" sldId="369"/>
        </pc:sldMkLst>
      </pc:sldChg>
      <pc:sldChg chg="add del">
        <pc:chgData name="Felipe Buchbinder" userId="4076cd2bd8818993" providerId="LiveId" clId="{D7EA5693-C738-4BCF-BD99-793443C1F27D}" dt="2021-05-14T17:59:16.787" v="5869" actId="2696"/>
        <pc:sldMkLst>
          <pc:docMk/>
          <pc:sldMk cId="1541827470" sldId="369"/>
        </pc:sldMkLst>
      </pc:sldChg>
      <pc:sldChg chg="add del">
        <pc:chgData name="Felipe Buchbinder" userId="4076cd2bd8818993" providerId="LiveId" clId="{D7EA5693-C738-4BCF-BD99-793443C1F27D}" dt="2021-05-14T18:00:44.160" v="5871" actId="2696"/>
        <pc:sldMkLst>
          <pc:docMk/>
          <pc:sldMk cId="1678168141" sldId="369"/>
        </pc:sldMkLst>
      </pc:sldChg>
      <pc:sldChg chg="modSp add mod">
        <pc:chgData name="Felipe Buchbinder" userId="4076cd2bd8818993" providerId="LiveId" clId="{D7EA5693-C738-4BCF-BD99-793443C1F27D}" dt="2021-05-14T18:03:00.659" v="5985" actId="20577"/>
        <pc:sldMkLst>
          <pc:docMk/>
          <pc:sldMk cId="2047308228" sldId="369"/>
        </pc:sldMkLst>
        <pc:spChg chg="mod">
          <ac:chgData name="Felipe Buchbinder" userId="4076cd2bd8818993" providerId="LiveId" clId="{D7EA5693-C738-4BCF-BD99-793443C1F27D}" dt="2021-05-14T18:03:00.659" v="5985" actId="20577"/>
          <ac:spMkLst>
            <pc:docMk/>
            <pc:sldMk cId="2047308228" sldId="369"/>
            <ac:spMk id="2" creationId="{AA692E9A-5DD8-431A-83A1-65DCD7FC5857}"/>
          </ac:spMkLst>
        </pc:spChg>
      </pc:sldChg>
      <pc:sldChg chg="add del">
        <pc:chgData name="Felipe Buchbinder" userId="4076cd2bd8818993" providerId="LiveId" clId="{D7EA5693-C738-4BCF-BD99-793443C1F27D}" dt="2021-05-14T17:57:05.297" v="5865" actId="2696"/>
        <pc:sldMkLst>
          <pc:docMk/>
          <pc:sldMk cId="2792924168" sldId="369"/>
        </pc:sldMkLst>
      </pc:sldChg>
      <pc:sldChg chg="addSp modSp add mod">
        <pc:chgData name="Felipe Buchbinder" userId="4076cd2bd8818993" providerId="LiveId" clId="{D7EA5693-C738-4BCF-BD99-793443C1F27D}" dt="2021-05-14T18:04:52.804" v="6023" actId="20577"/>
        <pc:sldMkLst>
          <pc:docMk/>
          <pc:sldMk cId="1787294355" sldId="432"/>
        </pc:sldMkLst>
        <pc:spChg chg="mod">
          <ac:chgData name="Felipe Buchbinder" userId="4076cd2bd8818993" providerId="LiveId" clId="{D7EA5693-C738-4BCF-BD99-793443C1F27D}" dt="2021-05-14T18:04:45.494" v="6013" actId="20577"/>
          <ac:spMkLst>
            <pc:docMk/>
            <pc:sldMk cId="1787294355" sldId="432"/>
            <ac:spMk id="6" creationId="{00000000-0000-0000-0000-000000000000}"/>
          </ac:spMkLst>
        </pc:spChg>
        <pc:spChg chg="add mod">
          <ac:chgData name="Felipe Buchbinder" userId="4076cd2bd8818993" providerId="LiveId" clId="{D7EA5693-C738-4BCF-BD99-793443C1F27D}" dt="2021-05-14T18:04:26.065" v="5992"/>
          <ac:spMkLst>
            <pc:docMk/>
            <pc:sldMk cId="1787294355" sldId="432"/>
            <ac:spMk id="11" creationId="{40236EA7-3330-4461-B813-41FCC5F6A53B}"/>
          </ac:spMkLst>
        </pc:spChg>
        <pc:spChg chg="mod">
          <ac:chgData name="Felipe Buchbinder" userId="4076cd2bd8818993" providerId="LiveId" clId="{D7EA5693-C738-4BCF-BD99-793443C1F27D}" dt="2021-05-14T18:04:42.666" v="6011" actId="20577"/>
          <ac:spMkLst>
            <pc:docMk/>
            <pc:sldMk cId="1787294355" sldId="432"/>
            <ac:spMk id="15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4:52.804" v="6023" actId="20577"/>
          <ac:spMkLst>
            <pc:docMk/>
            <pc:sldMk cId="1787294355" sldId="432"/>
            <ac:spMk id="17" creationId="{00000000-0000-0000-0000-000000000000}"/>
          </ac:spMkLst>
        </pc:spChg>
      </pc:sldChg>
      <pc:sldChg chg="add del">
        <pc:chgData name="Felipe Buchbinder" userId="4076cd2bd8818993" providerId="LiveId" clId="{D7EA5693-C738-4BCF-BD99-793443C1F27D}" dt="2021-05-14T18:03:55.033" v="5988" actId="47"/>
        <pc:sldMkLst>
          <pc:docMk/>
          <pc:sldMk cId="1572186454" sldId="433"/>
        </pc:sldMkLst>
      </pc:sldChg>
      <pc:sldChg chg="addSp delSp modSp add del mod">
        <pc:chgData name="Felipe Buchbinder" userId="4076cd2bd8818993" providerId="LiveId" clId="{D7EA5693-C738-4BCF-BD99-793443C1F27D}" dt="2021-05-15T00:06:28.867" v="6499" actId="20577"/>
        <pc:sldMkLst>
          <pc:docMk/>
          <pc:sldMk cId="3057771087" sldId="470"/>
        </pc:sldMkLst>
        <pc:spChg chg="mod">
          <ac:chgData name="Felipe Buchbinder" userId="4076cd2bd8818993" providerId="LiveId" clId="{D7EA5693-C738-4BCF-BD99-793443C1F27D}" dt="2021-05-14T18:07:21.173" v="6067" actId="1036"/>
          <ac:spMkLst>
            <pc:docMk/>
            <pc:sldMk cId="3057771087" sldId="470"/>
            <ac:spMk id="10" creationId="{00000000-0000-0000-0000-000000000000}"/>
          </ac:spMkLst>
        </pc:spChg>
        <pc:spChg chg="add del mod">
          <ac:chgData name="Felipe Buchbinder" userId="4076cd2bd8818993" providerId="LiveId" clId="{D7EA5693-C738-4BCF-BD99-793443C1F27D}" dt="2021-05-15T00:05:15.691" v="6460" actId="1076"/>
          <ac:spMkLst>
            <pc:docMk/>
            <pc:sldMk cId="3057771087" sldId="470"/>
            <ac:spMk id="12" creationId="{4FA5E051-9F21-495A-82BF-5E8241BD6D70}"/>
          </ac:spMkLst>
        </pc:spChg>
        <pc:spChg chg="mod">
          <ac:chgData name="Felipe Buchbinder" userId="4076cd2bd8818993" providerId="LiveId" clId="{D7EA5693-C738-4BCF-BD99-793443C1F27D}" dt="2021-05-15T00:06:28.867" v="6499" actId="20577"/>
          <ac:spMkLst>
            <pc:docMk/>
            <pc:sldMk cId="3057771087" sldId="470"/>
            <ac:spMk id="16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1.173" v="6067" actId="1036"/>
          <ac:spMkLst>
            <pc:docMk/>
            <pc:sldMk cId="3057771087" sldId="470"/>
            <ac:spMk id="17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1.173" v="6067" actId="1036"/>
          <ac:spMkLst>
            <pc:docMk/>
            <pc:sldMk cId="3057771087" sldId="470"/>
            <ac:spMk id="18" creationId="{00000000-0000-0000-0000-000000000000}"/>
          </ac:spMkLst>
        </pc:spChg>
        <pc:cxnChg chg="mod">
          <ac:chgData name="Felipe Buchbinder" userId="4076cd2bd8818993" providerId="LiveId" clId="{D7EA5693-C738-4BCF-BD99-793443C1F27D}" dt="2021-05-14T18:07:21.173" v="6067" actId="1036"/>
          <ac:cxnSpMkLst>
            <pc:docMk/>
            <pc:sldMk cId="3057771087" sldId="470"/>
            <ac:cxnSpMk id="5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1.173" v="6067" actId="1036"/>
          <ac:cxnSpMkLst>
            <pc:docMk/>
            <pc:sldMk cId="3057771087" sldId="470"/>
            <ac:cxnSpMk id="6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1.173" v="6067" actId="1036"/>
          <ac:cxnSpMkLst>
            <pc:docMk/>
            <pc:sldMk cId="3057771087" sldId="470"/>
            <ac:cxnSpMk id="13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5T00:05:23.107" v="6462" actId="1076"/>
          <ac:cxnSpMkLst>
            <pc:docMk/>
            <pc:sldMk cId="3057771087" sldId="470"/>
            <ac:cxnSpMk id="14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1.173" v="6067" actId="1036"/>
          <ac:cxnSpMkLst>
            <pc:docMk/>
            <pc:sldMk cId="3057771087" sldId="470"/>
            <ac:cxnSpMk id="15" creationId="{00000000-0000-0000-0000-000000000000}"/>
          </ac:cxnSpMkLst>
        </pc:cxnChg>
      </pc:sldChg>
      <pc:sldChg chg="addSp delSp modSp add del mod">
        <pc:chgData name="Felipe Buchbinder" userId="4076cd2bd8818993" providerId="LiveId" clId="{D7EA5693-C738-4BCF-BD99-793443C1F27D}" dt="2021-05-15T00:05:01.016" v="6459" actId="478"/>
        <pc:sldMkLst>
          <pc:docMk/>
          <pc:sldMk cId="3532162475" sldId="471"/>
        </pc:sldMkLst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2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0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6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7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8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9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20" creationId="{00000000-0000-0000-0000-000000000000}"/>
          </ac:spMkLst>
        </pc:spChg>
        <pc:spChg chg="add del mod">
          <ac:chgData name="Felipe Buchbinder" userId="4076cd2bd8818993" providerId="LiveId" clId="{D7EA5693-C738-4BCF-BD99-793443C1F27D}" dt="2021-05-14T18:07:25.612" v="6071"/>
          <ac:spMkLst>
            <pc:docMk/>
            <pc:sldMk cId="3532162475" sldId="471"/>
            <ac:spMk id="22" creationId="{354601A0-97BC-4504-A44E-0879CDCC33AF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25" creationId="{B20C57DF-719B-42CE-8D43-049286A56738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29" creationId="{03ACFF1E-1049-47FE-81C1-028023A3B6B8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0" creationId="{E7C0D6B5-C870-4BAB-9EEE-E932680DA10F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1" creationId="{8EEE49FC-7760-4070-962D-5DE65945C873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2" creationId="{1418DBBD-8AD9-429C-A791-6DF25206BC33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3" creationId="{9351B727-586C-4AD7-9C25-17729F86CFFC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4" creationId="{EFE4279B-341C-47DD-8DDC-7A1C253A9DC8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5" creationId="{2FED6960-A1AA-404A-8BE0-05D2A0C6559D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38" creationId="{6DC43514-E241-413D-8FBD-DB74F0B6A9B5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2" creationId="{079DF552-4278-48C9-BBE5-0E6D677C9798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3" creationId="{88152DA9-2253-4E5E-A6DF-F652264A4F9E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4" creationId="{C1D3542D-ADB0-45AD-A8F0-440025A76C48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5" creationId="{EC7AAEBE-172A-4452-9889-2CA2A6FD04E5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6" creationId="{71F7409C-4D47-41CA-8709-EA1FF3A4294A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7" creationId="{358F54CE-3798-4EDC-9E8D-6135B0F236E4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8" creationId="{DB7CEDCD-B062-4EE6-8700-86F2D556AB9B}"/>
          </ac:spMkLst>
        </pc:sp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5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6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13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14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15" creationId="{00000000-0000-0000-0000-000000000000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3" creationId="{7C93FFA2-9DA3-4FB3-AD63-4382FB34D21C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4" creationId="{76180141-E39C-45E2-B68D-5A7B6B88C7D2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6" creationId="{833D6066-3763-499A-B023-989F72AB5DD6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7" creationId="{43A75CA1-51E9-4EA3-8532-8233064706EB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8" creationId="{2232F1C4-E515-4914-A27F-AE7601B7390C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36" creationId="{8182D863-400B-4CEB-88CE-1265C4E9D226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37" creationId="{7ADDA6E6-78BC-4201-B391-D2D6F81B5912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39" creationId="{22764C4A-939F-4366-A613-DBA3CE535E1A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40" creationId="{DE3EC537-5C02-487A-9E76-8E3D617E8C4D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41" creationId="{828FF96D-2D00-44B5-B1DB-3C98E76AFE21}"/>
          </ac:cxnSpMkLst>
        </pc:cxnChg>
      </pc:sldChg>
      <pc:sldChg chg="modSp add del mod">
        <pc:chgData name="Felipe Buchbinder" userId="4076cd2bd8818993" providerId="LiveId" clId="{D7EA5693-C738-4BCF-BD99-793443C1F27D}" dt="2021-05-15T00:13:43.023" v="7043" actId="47"/>
        <pc:sldMkLst>
          <pc:docMk/>
          <pc:sldMk cId="1248359629" sldId="472"/>
        </pc:sldMkLst>
        <pc:spChg chg="mod">
          <ac:chgData name="Felipe Buchbinder" userId="4076cd2bd8818993" providerId="LiveId" clId="{D7EA5693-C738-4BCF-BD99-793443C1F27D}" dt="2021-05-15T00:07:15.405" v="6550" actId="20577"/>
          <ac:spMkLst>
            <pc:docMk/>
            <pc:sldMk cId="1248359629" sldId="472"/>
            <ac:spMk id="4" creationId="{CB0427AA-0655-489F-9CCF-1EFC2214F0EC}"/>
          </ac:spMkLst>
        </pc:spChg>
      </pc:sldChg>
      <pc:sldChg chg="modSp add del mod">
        <pc:chgData name="Felipe Buchbinder" userId="4076cd2bd8818993" providerId="LiveId" clId="{D7EA5693-C738-4BCF-BD99-793443C1F27D}" dt="2021-05-15T00:05:57.026" v="6487" actId="47"/>
        <pc:sldMkLst>
          <pc:docMk/>
          <pc:sldMk cId="1939537985" sldId="472"/>
        </pc:sldMkLst>
        <pc:spChg chg="mod">
          <ac:chgData name="Felipe Buchbinder" userId="4076cd2bd8818993" providerId="LiveId" clId="{D7EA5693-C738-4BCF-BD99-793443C1F27D}" dt="2021-05-15T00:05:37.883" v="6486" actId="20577"/>
          <ac:spMkLst>
            <pc:docMk/>
            <pc:sldMk cId="1939537985" sldId="472"/>
            <ac:spMk id="22" creationId="{354601A0-97BC-4504-A44E-0879CDCC33AF}"/>
          </ac:spMkLst>
        </pc:spChg>
      </pc:sldChg>
      <pc:sldChg chg="addSp delSp modSp add mod setBg modClrScheme addAnim delAnim setClrOvrMap chgLayout">
        <pc:chgData name="Felipe Buchbinder" userId="4076cd2bd8818993" providerId="LiveId" clId="{D7EA5693-C738-4BCF-BD99-793443C1F27D}" dt="2021-05-15T02:12:27.995" v="7895" actId="20577"/>
        <pc:sldMkLst>
          <pc:docMk/>
          <pc:sldMk cId="1927156904" sldId="473"/>
        </pc:sldMkLst>
        <pc:spChg chg="mod or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4" creationId="{CB0427AA-0655-489F-9CCF-1EFC2214F0EC}"/>
          </ac:spMkLst>
        </pc:spChg>
        <pc:spChg chg="mod ord">
          <ac:chgData name="Felipe Buchbinder" userId="4076cd2bd8818993" providerId="LiveId" clId="{D7EA5693-C738-4BCF-BD99-793443C1F27D}" dt="2021-05-15T02:12:27.995" v="7895" actId="20577"/>
          <ac:spMkLst>
            <pc:docMk/>
            <pc:sldMk cId="1927156904" sldId="473"/>
            <ac:spMk id="5" creationId="{02D0E580-270D-46FB-AABF-4106306C8237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10" creationId="{BE194971-2F2D-44B0-8AE6-FF2DCCEE0A96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12" creationId="{1FF9A61E-EB11-4C46-82E1-3E00A3B4B4D6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16" creationId="{62AE8E50-35D4-4D5A-A4BB-168CBB027DA2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18" creationId="{C37D1D6D-17D8-4296-B000-665D1892D01E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20" creationId="{1B26E892-1320-40AA-9CA1-246721C18768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24" creationId="{C170DF7D-4686-4BD5-A9CD-C8964928468D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26" creationId="{BE194971-2F2D-44B0-8AE6-FF2DCCEE0A96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27" creationId="{1FF9A61E-EB11-4C46-82E1-3E00A3B4B4D6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29" creationId="{62AE8E50-35D4-4D5A-A4BB-168CBB027DA2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30" creationId="{C37D1D6D-17D8-4296-B000-665D1892D01E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31" creationId="{1B26E892-1320-40AA-9CA1-246721C18768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33" creationId="{C170DF7D-4686-4BD5-A9CD-C8964928468D}"/>
          </ac:spMkLst>
        </pc:spChg>
        <pc:cxnChg chg="add del">
          <ac:chgData name="Felipe Buchbinder" userId="4076cd2bd8818993" providerId="LiveId" clId="{D7EA5693-C738-4BCF-BD99-793443C1F27D}" dt="2021-05-15T02:10:33.088" v="7713" actId="26606"/>
          <ac:cxnSpMkLst>
            <pc:docMk/>
            <pc:sldMk cId="1927156904" sldId="473"/>
            <ac:cxnSpMk id="14" creationId="{5E564EB3-35F2-4EFF-87DC-642DC020526D}"/>
          </ac:cxnSpMkLst>
        </pc:cxnChg>
        <pc:cxnChg chg="add del">
          <ac:chgData name="Felipe Buchbinder" userId="4076cd2bd8818993" providerId="LiveId" clId="{D7EA5693-C738-4BCF-BD99-793443C1F27D}" dt="2021-05-15T02:10:33.088" v="7713" actId="26606"/>
          <ac:cxnSpMkLst>
            <pc:docMk/>
            <pc:sldMk cId="1927156904" sldId="473"/>
            <ac:cxnSpMk id="22" creationId="{C9A1F79C-E4D1-4AAE-BA11-3A09005252E3}"/>
          </ac:cxnSpMkLst>
        </pc:cxnChg>
        <pc:cxnChg chg="add">
          <ac:chgData name="Felipe Buchbinder" userId="4076cd2bd8818993" providerId="LiveId" clId="{D7EA5693-C738-4BCF-BD99-793443C1F27D}" dt="2021-05-15T02:10:33.182" v="7714" actId="26606"/>
          <ac:cxnSpMkLst>
            <pc:docMk/>
            <pc:sldMk cId="1927156904" sldId="473"/>
            <ac:cxnSpMk id="28" creationId="{5E564EB3-35F2-4EFF-87DC-642DC020526D}"/>
          </ac:cxnSpMkLst>
        </pc:cxnChg>
        <pc:cxnChg chg="add">
          <ac:chgData name="Felipe Buchbinder" userId="4076cd2bd8818993" providerId="LiveId" clId="{D7EA5693-C738-4BCF-BD99-793443C1F27D}" dt="2021-05-15T02:10:33.182" v="7714" actId="26606"/>
          <ac:cxnSpMkLst>
            <pc:docMk/>
            <pc:sldMk cId="1927156904" sldId="473"/>
            <ac:cxnSpMk id="32" creationId="{C9A1F79C-E4D1-4AAE-BA11-3A09005252E3}"/>
          </ac:cxnSpMkLst>
        </pc:cxnChg>
      </pc:sldChg>
      <pc:sldChg chg="modSp add mod">
        <pc:chgData name="Felipe Buchbinder" userId="4076cd2bd8818993" providerId="LiveId" clId="{D7EA5693-C738-4BCF-BD99-793443C1F27D}" dt="2021-05-15T00:15:54.369" v="7161" actId="20577"/>
        <pc:sldMkLst>
          <pc:docMk/>
          <pc:sldMk cId="458321192" sldId="474"/>
        </pc:sldMkLst>
        <pc:spChg chg="mod">
          <ac:chgData name="Felipe Buchbinder" userId="4076cd2bd8818993" providerId="LiveId" clId="{D7EA5693-C738-4BCF-BD99-793443C1F27D}" dt="2021-05-15T00:15:54.369" v="7161" actId="20577"/>
          <ac:spMkLst>
            <pc:docMk/>
            <pc:sldMk cId="458321192" sldId="474"/>
            <ac:spMk id="4" creationId="{CB0427AA-0655-489F-9CCF-1EFC2214F0EC}"/>
          </ac:spMkLst>
        </pc:spChg>
        <pc:spChg chg="mod">
          <ac:chgData name="Felipe Buchbinder" userId="4076cd2bd8818993" providerId="LiveId" clId="{D7EA5693-C738-4BCF-BD99-793443C1F27D}" dt="2021-05-15T00:15:37.163" v="7135" actId="20577"/>
          <ac:spMkLst>
            <pc:docMk/>
            <pc:sldMk cId="458321192" sldId="474"/>
            <ac:spMk id="5" creationId="{02D0E580-270D-46FB-AABF-4106306C8237}"/>
          </ac:spMkLst>
        </pc:spChg>
      </pc:sldChg>
      <pc:sldChg chg="modSp add mod">
        <pc:chgData name="Felipe Buchbinder" userId="4076cd2bd8818993" providerId="LiveId" clId="{D7EA5693-C738-4BCF-BD99-793443C1F27D}" dt="2021-05-15T00:17:24.804" v="7291" actId="20577"/>
        <pc:sldMkLst>
          <pc:docMk/>
          <pc:sldMk cId="257419265" sldId="475"/>
        </pc:sldMkLst>
        <pc:spChg chg="mod">
          <ac:chgData name="Felipe Buchbinder" userId="4076cd2bd8818993" providerId="LiveId" clId="{D7EA5693-C738-4BCF-BD99-793443C1F27D}" dt="2021-05-15T00:17:24.804" v="7291" actId="20577"/>
          <ac:spMkLst>
            <pc:docMk/>
            <pc:sldMk cId="257419265" sldId="475"/>
            <ac:spMk id="4" creationId="{CB0427AA-0655-489F-9CCF-1EFC2214F0EC}"/>
          </ac:spMkLst>
        </pc:spChg>
        <pc:spChg chg="mod">
          <ac:chgData name="Felipe Buchbinder" userId="4076cd2bd8818993" providerId="LiveId" clId="{D7EA5693-C738-4BCF-BD99-793443C1F27D}" dt="2021-05-15T00:16:40.578" v="7231" actId="20577"/>
          <ac:spMkLst>
            <pc:docMk/>
            <pc:sldMk cId="257419265" sldId="475"/>
            <ac:spMk id="5" creationId="{02D0E580-270D-46FB-AABF-4106306C8237}"/>
          </ac:spMkLst>
        </pc:spChg>
      </pc:sldChg>
      <pc:sldChg chg="modSp add del mod">
        <pc:chgData name="Felipe Buchbinder" userId="4076cd2bd8818993" providerId="LiveId" clId="{D7EA5693-C738-4BCF-BD99-793443C1F27D}" dt="2021-05-15T00:20:45.063" v="7568" actId="47"/>
        <pc:sldMkLst>
          <pc:docMk/>
          <pc:sldMk cId="1844933505" sldId="476"/>
        </pc:sldMkLst>
        <pc:spChg chg="mod">
          <ac:chgData name="Felipe Buchbinder" userId="4076cd2bd8818993" providerId="LiveId" clId="{D7EA5693-C738-4BCF-BD99-793443C1F27D}" dt="2021-05-15T00:20:33.583" v="7567" actId="20577"/>
          <ac:spMkLst>
            <pc:docMk/>
            <pc:sldMk cId="1844933505" sldId="476"/>
            <ac:spMk id="4" creationId="{CB0427AA-0655-489F-9CCF-1EFC2214F0EC}"/>
          </ac:spMkLst>
        </pc:spChg>
      </pc:sldChg>
      <pc:sldChg chg="addSp delSp modSp new del mod modClrScheme chgLayout">
        <pc:chgData name="Felipe Buchbinder" userId="4076cd2bd8818993" providerId="LiveId" clId="{D7EA5693-C738-4BCF-BD99-793443C1F27D}" dt="2021-05-15T00:23:21.197" v="7709" actId="47"/>
        <pc:sldMkLst>
          <pc:docMk/>
          <pc:sldMk cId="3397238825" sldId="476"/>
        </pc:sldMkLst>
        <pc:spChg chg="del mod ord">
          <ac:chgData name="Felipe Buchbinder" userId="4076cd2bd8818993" providerId="LiveId" clId="{D7EA5693-C738-4BCF-BD99-793443C1F27D}" dt="2021-05-15T00:23:14.529" v="7706" actId="700"/>
          <ac:spMkLst>
            <pc:docMk/>
            <pc:sldMk cId="3397238825" sldId="476"/>
            <ac:spMk id="2" creationId="{A8F5A844-D939-412C-AA93-7D53A58324C6}"/>
          </ac:spMkLst>
        </pc:spChg>
        <pc:spChg chg="del mod ord">
          <ac:chgData name="Felipe Buchbinder" userId="4076cd2bd8818993" providerId="LiveId" clId="{D7EA5693-C738-4BCF-BD99-793443C1F27D}" dt="2021-05-15T00:23:14.529" v="7706" actId="700"/>
          <ac:spMkLst>
            <pc:docMk/>
            <pc:sldMk cId="3397238825" sldId="476"/>
            <ac:spMk id="3" creationId="{1C934E42-BFBC-43BC-988C-5AA176B07865}"/>
          </ac:spMkLst>
        </pc:spChg>
        <pc:spChg chg="add mod ord">
          <ac:chgData name="Felipe Buchbinder" userId="4076cd2bd8818993" providerId="LiveId" clId="{D7EA5693-C738-4BCF-BD99-793443C1F27D}" dt="2021-05-15T00:23:14.529" v="7706" actId="700"/>
          <ac:spMkLst>
            <pc:docMk/>
            <pc:sldMk cId="3397238825" sldId="476"/>
            <ac:spMk id="4" creationId="{DD2E3E53-61A5-4C54-A573-2F669EC47D6F}"/>
          </ac:spMkLst>
        </pc:spChg>
        <pc:spChg chg="add mod ord">
          <ac:chgData name="Felipe Buchbinder" userId="4076cd2bd8818993" providerId="LiveId" clId="{D7EA5693-C738-4BCF-BD99-793443C1F27D}" dt="2021-05-15T00:23:17.375" v="7708" actId="20577"/>
          <ac:spMkLst>
            <pc:docMk/>
            <pc:sldMk cId="3397238825" sldId="476"/>
            <ac:spMk id="5" creationId="{9A434085-9F98-4DF9-9346-88D567A3454E}"/>
          </ac:spMkLst>
        </pc:spChg>
      </pc:sldChg>
      <pc:sldChg chg="addSp delSp modSp new del mod modClrScheme chgLayout">
        <pc:chgData name="Felipe Buchbinder" userId="4076cd2bd8818993" providerId="LiveId" clId="{D7EA5693-C738-4BCF-BD99-793443C1F27D}" dt="2021-05-15T00:23:07.579" v="7704" actId="47"/>
        <pc:sldMkLst>
          <pc:docMk/>
          <pc:sldMk cId="2282960224" sldId="477"/>
        </pc:sldMkLst>
        <pc:spChg chg="del mod ord">
          <ac:chgData name="Felipe Buchbinder" userId="4076cd2bd8818993" providerId="LiveId" clId="{D7EA5693-C738-4BCF-BD99-793443C1F27D}" dt="2021-05-15T00:18:22.718" v="7317" actId="700"/>
          <ac:spMkLst>
            <pc:docMk/>
            <pc:sldMk cId="2282960224" sldId="477"/>
            <ac:spMk id="2" creationId="{080A5316-609E-4977-9AAD-2316E581776C}"/>
          </ac:spMkLst>
        </pc:spChg>
        <pc:spChg chg="del mod ord">
          <ac:chgData name="Felipe Buchbinder" userId="4076cd2bd8818993" providerId="LiveId" clId="{D7EA5693-C738-4BCF-BD99-793443C1F27D}" dt="2021-05-15T00:18:22.718" v="7317" actId="700"/>
          <ac:spMkLst>
            <pc:docMk/>
            <pc:sldMk cId="2282960224" sldId="477"/>
            <ac:spMk id="3" creationId="{BE72DA61-8502-4A09-B2EA-C65A4E290507}"/>
          </ac:spMkLst>
        </pc:spChg>
        <pc:spChg chg="add mod ord">
          <ac:chgData name="Felipe Buchbinder" userId="4076cd2bd8818993" providerId="LiveId" clId="{D7EA5693-C738-4BCF-BD99-793443C1F27D}" dt="2021-05-15T00:18:40.614" v="7336" actId="20577"/>
          <ac:spMkLst>
            <pc:docMk/>
            <pc:sldMk cId="2282960224" sldId="477"/>
            <ac:spMk id="4" creationId="{3448B0FB-B74B-4205-A56A-168F5D94E6DE}"/>
          </ac:spMkLst>
        </pc:spChg>
        <pc:spChg chg="add mod ord">
          <ac:chgData name="Felipe Buchbinder" userId="4076cd2bd8818993" providerId="LiveId" clId="{D7EA5693-C738-4BCF-BD99-793443C1F27D}" dt="2021-05-15T00:18:22.718" v="7317" actId="700"/>
          <ac:spMkLst>
            <pc:docMk/>
            <pc:sldMk cId="2282960224" sldId="477"/>
            <ac:spMk id="5" creationId="{44EA065A-F397-4DD0-9142-056AE05FA5DD}"/>
          </ac:spMkLst>
        </pc:spChg>
      </pc:sldChg>
      <pc:sldChg chg="add del">
        <pc:chgData name="Felipe Buchbinder" userId="4076cd2bd8818993" providerId="LiveId" clId="{D7EA5693-C738-4BCF-BD99-793443C1F27D}" dt="2021-05-15T00:18:44.040" v="7338" actId="47"/>
        <pc:sldMkLst>
          <pc:docMk/>
          <pc:sldMk cId="205020431" sldId="4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82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1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7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8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5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7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4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1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66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D5E3A0F-5096-43C6-937F-FE2CFD82200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3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B7A6-737D-4600-81F2-052D42540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Variância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19F8E-EA88-49FC-83FD-41FFC7138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9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27AA-0655-489F-9CCF-1EFC2214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Primeira interpretação</a:t>
            </a:r>
            <a:r>
              <a:rPr lang="pt-BR" dirty="0"/>
              <a:t>:</a:t>
            </a:r>
            <a:br>
              <a:rPr lang="pt-BR" dirty="0"/>
            </a:br>
            <a:r>
              <a:rPr lang="pt-BR" dirty="0">
                <a:solidFill>
                  <a:srgbClr val="0070C0"/>
                </a:solidFill>
              </a:rPr>
              <a:t>variância baixa é qualidade alta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E580-270D-46FB-AABF-4106306C8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7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qualidade</a:t>
            </a:r>
            <a:r>
              <a:rPr lang="en-US" dirty="0"/>
              <a:t>?</a:t>
            </a:r>
            <a:br>
              <a:rPr lang="en-US" dirty="0"/>
            </a:br>
            <a:r>
              <a:rPr lang="en-US" sz="3200" dirty="0"/>
              <a:t>A </a:t>
            </a:r>
            <a:r>
              <a:rPr lang="en-US" sz="3200" dirty="0" err="1"/>
              <a:t>resposta</a:t>
            </a:r>
            <a:r>
              <a:rPr lang="en-US" sz="3200" dirty="0"/>
              <a:t> da </a:t>
            </a:r>
            <a:r>
              <a:rPr lang="en-US" sz="3200" dirty="0" err="1"/>
              <a:t>escola</a:t>
            </a:r>
            <a:r>
              <a:rPr lang="en-US" sz="3200" dirty="0"/>
              <a:t> </a:t>
            </a:r>
            <a:r>
              <a:rPr lang="en-US" sz="3200" dirty="0" err="1"/>
              <a:t>japonesa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79FC-2819-4EE2-9D1E-94957AFE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b="0" dirty="0">
              <a:latin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F21CA-BDFC-4E0C-BEC8-0EA355998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1877408"/>
            <a:ext cx="3696970" cy="41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8AF9F-FAD3-4738-AD57-B2AC71672D60}"/>
              </a:ext>
            </a:extLst>
          </p:cNvPr>
          <p:cNvSpPr txBox="1"/>
          <p:nvPr/>
        </p:nvSpPr>
        <p:spPr>
          <a:xfrm>
            <a:off x="4042955" y="6058662"/>
            <a:ext cx="3682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Edward Deming, </a:t>
            </a:r>
          </a:p>
          <a:p>
            <a:pPr algn="ctr"/>
            <a:r>
              <a:rPr lang="pt-BR" dirty="0"/>
              <a:t>pai da escola japonesa da qualidade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0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2E9A-5DD8-431A-83A1-65DCD7FC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“O objetivo da gestão de qualidade é reduzir a variância de um processo” </a:t>
            </a:r>
            <a:r>
              <a:rPr lang="pt-BR" sz="3200" dirty="0"/>
              <a:t>(Deming)</a:t>
            </a:r>
            <a:endParaRPr lang="en-US" dirty="0"/>
          </a:p>
        </p:txBody>
      </p:sp>
      <p:sp>
        <p:nvSpPr>
          <p:cNvPr id="3" name="Retângulo de cantos arredondados 1">
            <a:extLst>
              <a:ext uri="{FF2B5EF4-FFF2-40B4-BE49-F238E27FC236}">
                <a16:creationId xmlns:a16="http://schemas.microsoft.com/office/drawing/2014/main" id="{792D63F1-0240-41E6-9059-A6B81A842F3A}"/>
              </a:ext>
            </a:extLst>
          </p:cNvPr>
          <p:cNvSpPr/>
          <p:nvPr/>
        </p:nvSpPr>
        <p:spPr>
          <a:xfrm>
            <a:off x="3206156" y="2214018"/>
            <a:ext cx="2427287" cy="2017713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Confiança</a:t>
            </a:r>
          </a:p>
        </p:txBody>
      </p:sp>
      <p:sp>
        <p:nvSpPr>
          <p:cNvPr id="4" name="Retângulo de cantos arredondados 2">
            <a:extLst>
              <a:ext uri="{FF2B5EF4-FFF2-40B4-BE49-F238E27FC236}">
                <a16:creationId xmlns:a16="http://schemas.microsoft.com/office/drawing/2014/main" id="{13149EC0-65FF-4A1B-AF3F-A91BEA962C48}"/>
              </a:ext>
            </a:extLst>
          </p:cNvPr>
          <p:cNvSpPr/>
          <p:nvPr/>
        </p:nvSpPr>
        <p:spPr>
          <a:xfrm>
            <a:off x="6734547" y="2215606"/>
            <a:ext cx="2427288" cy="201612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Previsibilidade</a:t>
            </a:r>
          </a:p>
        </p:txBody>
      </p:sp>
      <p:sp>
        <p:nvSpPr>
          <p:cNvPr id="5" name="Retângulo de cantos arredondados 18">
            <a:extLst>
              <a:ext uri="{FF2B5EF4-FFF2-40B4-BE49-F238E27FC236}">
                <a16:creationId xmlns:a16="http://schemas.microsoft.com/office/drawing/2014/main" id="{20488802-3021-406D-BC9E-F3183E350AC3}"/>
              </a:ext>
            </a:extLst>
          </p:cNvPr>
          <p:cNvSpPr/>
          <p:nvPr/>
        </p:nvSpPr>
        <p:spPr>
          <a:xfrm>
            <a:off x="3494187" y="4590282"/>
            <a:ext cx="2425700" cy="2017713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Padronização</a:t>
            </a:r>
          </a:p>
        </p:txBody>
      </p:sp>
      <p:sp>
        <p:nvSpPr>
          <p:cNvPr id="6" name="Retângulo de cantos arredondados 2">
            <a:extLst>
              <a:ext uri="{FF2B5EF4-FFF2-40B4-BE49-F238E27FC236}">
                <a16:creationId xmlns:a16="http://schemas.microsoft.com/office/drawing/2014/main" id="{FF1BC685-0755-4913-ADC9-74A77491D273}"/>
              </a:ext>
            </a:extLst>
          </p:cNvPr>
          <p:cNvSpPr/>
          <p:nvPr/>
        </p:nvSpPr>
        <p:spPr>
          <a:xfrm>
            <a:off x="6537151" y="4734297"/>
            <a:ext cx="2427288" cy="201612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Qualidade</a:t>
            </a:r>
          </a:p>
        </p:txBody>
      </p:sp>
    </p:spTree>
    <p:extLst>
      <p:ext uri="{BB962C8B-B14F-4D97-AF65-F5344CB8AC3E}">
        <p14:creationId xmlns:p14="http://schemas.microsoft.com/office/powerpoint/2010/main" val="204730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479326" y="332657"/>
            <a:ext cx="8229600" cy="652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z="2000" b="1" dirty="0">
                <a:solidFill>
                  <a:schemeClr val="bg1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Aplicação: Cartas de Controle de processos</a:t>
            </a:r>
            <a:endParaRPr lang="en-US" sz="2000" b="1" kern="0" dirty="0">
              <a:solidFill>
                <a:schemeClr val="bg1"/>
              </a:solidFill>
              <a:latin typeface="Myriad Pro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Conector de seta reta 4"/>
          <p:cNvCxnSpPr/>
          <p:nvPr/>
        </p:nvCxnSpPr>
        <p:spPr bwMode="auto">
          <a:xfrm>
            <a:off x="1919536" y="5301208"/>
            <a:ext cx="81369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Conector de seta reta 5"/>
          <p:cNvCxnSpPr/>
          <p:nvPr/>
        </p:nvCxnSpPr>
        <p:spPr bwMode="auto">
          <a:xfrm flipH="1" flipV="1">
            <a:off x="1911152" y="1332384"/>
            <a:ext cx="80392" cy="4040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Forma livre 9"/>
          <p:cNvSpPr/>
          <p:nvPr/>
        </p:nvSpPr>
        <p:spPr bwMode="auto">
          <a:xfrm>
            <a:off x="2148840" y="2288540"/>
            <a:ext cx="7711440" cy="1534160"/>
          </a:xfrm>
          <a:custGeom>
            <a:avLst/>
            <a:gdLst>
              <a:gd name="connsiteX0" fmla="*/ 0 w 7711440"/>
              <a:gd name="connsiteY0" fmla="*/ 1155700 h 1534160"/>
              <a:gd name="connsiteX1" fmla="*/ 746760 w 7711440"/>
              <a:gd name="connsiteY1" fmla="*/ 439420 h 1534160"/>
              <a:gd name="connsiteX2" fmla="*/ 1676400 w 7711440"/>
              <a:gd name="connsiteY2" fmla="*/ 988060 h 1534160"/>
              <a:gd name="connsiteX3" fmla="*/ 2468880 w 7711440"/>
              <a:gd name="connsiteY3" fmla="*/ 73660 h 1534160"/>
              <a:gd name="connsiteX4" fmla="*/ 3291840 w 7711440"/>
              <a:gd name="connsiteY4" fmla="*/ 1430020 h 1534160"/>
              <a:gd name="connsiteX5" fmla="*/ 3870960 w 7711440"/>
              <a:gd name="connsiteY5" fmla="*/ 698500 h 1534160"/>
              <a:gd name="connsiteX6" fmla="*/ 4373880 w 7711440"/>
              <a:gd name="connsiteY6" fmla="*/ 1064260 h 1534160"/>
              <a:gd name="connsiteX7" fmla="*/ 4937760 w 7711440"/>
              <a:gd name="connsiteY7" fmla="*/ 347980 h 1534160"/>
              <a:gd name="connsiteX8" fmla="*/ 5577840 w 7711440"/>
              <a:gd name="connsiteY8" fmla="*/ 1140460 h 1534160"/>
              <a:gd name="connsiteX9" fmla="*/ 6385560 w 7711440"/>
              <a:gd name="connsiteY9" fmla="*/ 88900 h 1534160"/>
              <a:gd name="connsiteX10" fmla="*/ 7178040 w 7711440"/>
              <a:gd name="connsiteY10" fmla="*/ 1186180 h 1534160"/>
              <a:gd name="connsiteX11" fmla="*/ 7711440 w 7711440"/>
              <a:gd name="connsiteY11" fmla="*/ 85090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1440" h="1534160">
                <a:moveTo>
                  <a:pt x="0" y="1155700"/>
                </a:moveTo>
                <a:cubicBezTo>
                  <a:pt x="233680" y="811530"/>
                  <a:pt x="467360" y="467360"/>
                  <a:pt x="746760" y="439420"/>
                </a:cubicBezTo>
                <a:cubicBezTo>
                  <a:pt x="1026160" y="411480"/>
                  <a:pt x="1389380" y="1049020"/>
                  <a:pt x="1676400" y="988060"/>
                </a:cubicBezTo>
                <a:cubicBezTo>
                  <a:pt x="1963420" y="927100"/>
                  <a:pt x="2199640" y="0"/>
                  <a:pt x="2468880" y="73660"/>
                </a:cubicBezTo>
                <a:cubicBezTo>
                  <a:pt x="2738120" y="147320"/>
                  <a:pt x="3058160" y="1325880"/>
                  <a:pt x="3291840" y="1430020"/>
                </a:cubicBezTo>
                <a:cubicBezTo>
                  <a:pt x="3525520" y="1534160"/>
                  <a:pt x="3690620" y="759460"/>
                  <a:pt x="3870960" y="698500"/>
                </a:cubicBezTo>
                <a:cubicBezTo>
                  <a:pt x="4051300" y="637540"/>
                  <a:pt x="4196080" y="1122680"/>
                  <a:pt x="4373880" y="1064260"/>
                </a:cubicBezTo>
                <a:cubicBezTo>
                  <a:pt x="4551680" y="1005840"/>
                  <a:pt x="4737100" y="335280"/>
                  <a:pt x="4937760" y="347980"/>
                </a:cubicBezTo>
                <a:cubicBezTo>
                  <a:pt x="5138420" y="360680"/>
                  <a:pt x="5336540" y="1183640"/>
                  <a:pt x="5577840" y="1140460"/>
                </a:cubicBezTo>
                <a:cubicBezTo>
                  <a:pt x="5819140" y="1097280"/>
                  <a:pt x="6118860" y="81280"/>
                  <a:pt x="6385560" y="88900"/>
                </a:cubicBezTo>
                <a:cubicBezTo>
                  <a:pt x="6652260" y="96520"/>
                  <a:pt x="6957060" y="1059180"/>
                  <a:pt x="7178040" y="1186180"/>
                </a:cubicBezTo>
                <a:cubicBezTo>
                  <a:pt x="7399020" y="1313180"/>
                  <a:pt x="7555230" y="1082040"/>
                  <a:pt x="7711440" y="850900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cxnSp>
        <p:nvCxnSpPr>
          <p:cNvPr id="13" name="Conector reto 12"/>
          <p:cNvCxnSpPr/>
          <p:nvPr/>
        </p:nvCxnSpPr>
        <p:spPr bwMode="auto">
          <a:xfrm>
            <a:off x="1919536" y="3140968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ector reto 13"/>
          <p:cNvCxnSpPr/>
          <p:nvPr/>
        </p:nvCxnSpPr>
        <p:spPr bwMode="auto">
          <a:xfrm>
            <a:off x="1919536" y="22048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ector reto 14"/>
          <p:cNvCxnSpPr/>
          <p:nvPr/>
        </p:nvCxnSpPr>
        <p:spPr bwMode="auto">
          <a:xfrm>
            <a:off x="1991544" y="40050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/>
          <p:cNvSpPr txBox="1"/>
          <p:nvPr/>
        </p:nvSpPr>
        <p:spPr>
          <a:xfrm>
            <a:off x="9120336" y="19168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120336" y="39330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150816" y="279616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A5E051-9F21-495A-82BF-5E8241BD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/>
              <a:t>controle de processos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7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479326" y="332657"/>
            <a:ext cx="8229600" cy="652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z="2000" b="1" dirty="0">
                <a:solidFill>
                  <a:schemeClr val="bg1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Elementos essenciais</a:t>
            </a:r>
          </a:p>
          <a:p>
            <a:pPr lvl="0"/>
            <a:r>
              <a:rPr lang="pt-BR" sz="2000" b="1" dirty="0">
                <a:solidFill>
                  <a:schemeClr val="bg1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uma carta de controle</a:t>
            </a:r>
            <a:endParaRPr lang="en-US" sz="2000" b="1" kern="0" dirty="0">
              <a:solidFill>
                <a:schemeClr val="bg1"/>
              </a:solidFill>
              <a:latin typeface="Myriad Pro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Conector de seta reta 4"/>
          <p:cNvCxnSpPr/>
          <p:nvPr/>
        </p:nvCxnSpPr>
        <p:spPr bwMode="auto">
          <a:xfrm>
            <a:off x="1919536" y="5301208"/>
            <a:ext cx="81369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Conector de seta reta 5"/>
          <p:cNvCxnSpPr/>
          <p:nvPr/>
        </p:nvCxnSpPr>
        <p:spPr bwMode="auto">
          <a:xfrm flipH="1" flipV="1">
            <a:off x="1911152" y="1332384"/>
            <a:ext cx="80392" cy="4040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Forma livre 9"/>
          <p:cNvSpPr/>
          <p:nvPr/>
        </p:nvSpPr>
        <p:spPr bwMode="auto">
          <a:xfrm>
            <a:off x="2148840" y="2288540"/>
            <a:ext cx="7711440" cy="1534160"/>
          </a:xfrm>
          <a:custGeom>
            <a:avLst/>
            <a:gdLst>
              <a:gd name="connsiteX0" fmla="*/ 0 w 7711440"/>
              <a:gd name="connsiteY0" fmla="*/ 1155700 h 1534160"/>
              <a:gd name="connsiteX1" fmla="*/ 746760 w 7711440"/>
              <a:gd name="connsiteY1" fmla="*/ 439420 h 1534160"/>
              <a:gd name="connsiteX2" fmla="*/ 1676400 w 7711440"/>
              <a:gd name="connsiteY2" fmla="*/ 988060 h 1534160"/>
              <a:gd name="connsiteX3" fmla="*/ 2468880 w 7711440"/>
              <a:gd name="connsiteY3" fmla="*/ 73660 h 1534160"/>
              <a:gd name="connsiteX4" fmla="*/ 3291840 w 7711440"/>
              <a:gd name="connsiteY4" fmla="*/ 1430020 h 1534160"/>
              <a:gd name="connsiteX5" fmla="*/ 3870960 w 7711440"/>
              <a:gd name="connsiteY5" fmla="*/ 698500 h 1534160"/>
              <a:gd name="connsiteX6" fmla="*/ 4373880 w 7711440"/>
              <a:gd name="connsiteY6" fmla="*/ 1064260 h 1534160"/>
              <a:gd name="connsiteX7" fmla="*/ 4937760 w 7711440"/>
              <a:gd name="connsiteY7" fmla="*/ 347980 h 1534160"/>
              <a:gd name="connsiteX8" fmla="*/ 5577840 w 7711440"/>
              <a:gd name="connsiteY8" fmla="*/ 1140460 h 1534160"/>
              <a:gd name="connsiteX9" fmla="*/ 6385560 w 7711440"/>
              <a:gd name="connsiteY9" fmla="*/ 88900 h 1534160"/>
              <a:gd name="connsiteX10" fmla="*/ 7178040 w 7711440"/>
              <a:gd name="connsiteY10" fmla="*/ 1186180 h 1534160"/>
              <a:gd name="connsiteX11" fmla="*/ 7711440 w 7711440"/>
              <a:gd name="connsiteY11" fmla="*/ 85090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1440" h="1534160">
                <a:moveTo>
                  <a:pt x="0" y="1155700"/>
                </a:moveTo>
                <a:cubicBezTo>
                  <a:pt x="233680" y="811530"/>
                  <a:pt x="467360" y="467360"/>
                  <a:pt x="746760" y="439420"/>
                </a:cubicBezTo>
                <a:cubicBezTo>
                  <a:pt x="1026160" y="411480"/>
                  <a:pt x="1389380" y="1049020"/>
                  <a:pt x="1676400" y="988060"/>
                </a:cubicBezTo>
                <a:cubicBezTo>
                  <a:pt x="1963420" y="927100"/>
                  <a:pt x="2199640" y="0"/>
                  <a:pt x="2468880" y="73660"/>
                </a:cubicBezTo>
                <a:cubicBezTo>
                  <a:pt x="2738120" y="147320"/>
                  <a:pt x="3058160" y="1325880"/>
                  <a:pt x="3291840" y="1430020"/>
                </a:cubicBezTo>
                <a:cubicBezTo>
                  <a:pt x="3525520" y="1534160"/>
                  <a:pt x="3690620" y="759460"/>
                  <a:pt x="3870960" y="698500"/>
                </a:cubicBezTo>
                <a:cubicBezTo>
                  <a:pt x="4051300" y="637540"/>
                  <a:pt x="4196080" y="1122680"/>
                  <a:pt x="4373880" y="1064260"/>
                </a:cubicBezTo>
                <a:cubicBezTo>
                  <a:pt x="4551680" y="1005840"/>
                  <a:pt x="4737100" y="335280"/>
                  <a:pt x="4937760" y="347980"/>
                </a:cubicBezTo>
                <a:cubicBezTo>
                  <a:pt x="5138420" y="360680"/>
                  <a:pt x="5336540" y="1183640"/>
                  <a:pt x="5577840" y="1140460"/>
                </a:cubicBezTo>
                <a:cubicBezTo>
                  <a:pt x="5819140" y="1097280"/>
                  <a:pt x="6118860" y="81280"/>
                  <a:pt x="6385560" y="88900"/>
                </a:cubicBezTo>
                <a:cubicBezTo>
                  <a:pt x="6652260" y="96520"/>
                  <a:pt x="6957060" y="1059180"/>
                  <a:pt x="7178040" y="1186180"/>
                </a:cubicBezTo>
                <a:cubicBezTo>
                  <a:pt x="7399020" y="1313180"/>
                  <a:pt x="7555230" y="1082040"/>
                  <a:pt x="7711440" y="850900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cxnSp>
        <p:nvCxnSpPr>
          <p:cNvPr id="13" name="Conector reto 12"/>
          <p:cNvCxnSpPr/>
          <p:nvPr/>
        </p:nvCxnSpPr>
        <p:spPr bwMode="auto">
          <a:xfrm>
            <a:off x="1919536" y="3140968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ector reto 13"/>
          <p:cNvCxnSpPr/>
          <p:nvPr/>
        </p:nvCxnSpPr>
        <p:spPr bwMode="auto">
          <a:xfrm>
            <a:off x="1919536" y="22048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ector reto 14"/>
          <p:cNvCxnSpPr/>
          <p:nvPr/>
        </p:nvCxnSpPr>
        <p:spPr bwMode="auto">
          <a:xfrm>
            <a:off x="1991544" y="40050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/>
          <p:cNvSpPr txBox="1"/>
          <p:nvPr/>
        </p:nvSpPr>
        <p:spPr>
          <a:xfrm>
            <a:off x="9120336" y="19168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120336" y="39330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150816" y="279616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726572" y="1412777"/>
            <a:ext cx="2161517" cy="957580"/>
          </a:xfrm>
          <a:prstGeom prst="wedgeRoundRectCallout">
            <a:avLst>
              <a:gd name="adj1" fmla="val -39352"/>
              <a:gd name="adj2" fmla="val 6951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Série histórica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Indica a evolução do desempenho do processo.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4295801" y="3970505"/>
            <a:ext cx="2161517" cy="1245613"/>
          </a:xfrm>
          <a:prstGeom prst="wedgeRoundRectCallout">
            <a:avLst>
              <a:gd name="adj1" fmla="val -47284"/>
              <a:gd name="adj2" fmla="val -11107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Média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Idealmente, o indicador deve oscilar em torno da média, ora subindo, ora caindo, mas nunca se afastando demais nem ficando só de um lado da média.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7176120" y="4870506"/>
            <a:ext cx="2684160" cy="1798854"/>
          </a:xfrm>
          <a:prstGeom prst="wedgeRoundRectCallout">
            <a:avLst>
              <a:gd name="adj1" fmla="val -24725"/>
              <a:gd name="adj2" fmla="val -9403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Limite de controle inferior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É igual à média do indicador menos 3 desvios-padrão do indicador. Se o processo está sob controle, o indicador (quase) nunca deveria cair abaixo desse limite. Se isso ocorre, suspeitamos de que há algo acontecendo com o processo e vale investigar.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7681618" y="322316"/>
            <a:ext cx="2518838" cy="1941693"/>
          </a:xfrm>
          <a:prstGeom prst="wedgeRoundRectCallout">
            <a:avLst>
              <a:gd name="adj1" fmla="val -62836"/>
              <a:gd name="adj2" fmla="val 4341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Limite de controle superior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É igual à média do indicador mais 3 desvios-padrão do indicador. Se o processo está sob controle, o indicador (quase) nunca deveria subir acima desse limite. Se isso ocorre, suspeitamos de que há algo acontecendo com o processo e vale investigar.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54601A0-97BC-4504-A44E-0879CDCC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/>
              <a:t>controle de processos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6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27AA-0655-489F-9CCF-1EFC2214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Segunda interpretação:</a:t>
            </a:r>
            <a:br>
              <a:rPr lang="pt-BR" dirty="0"/>
            </a:br>
            <a:r>
              <a:rPr lang="pt-BR" dirty="0">
                <a:solidFill>
                  <a:schemeClr val="accent2"/>
                </a:solidFill>
              </a:rPr>
              <a:t>variância baixa é risco baixo,</a:t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dirty="0">
                <a:solidFill>
                  <a:schemeClr val="accent2"/>
                </a:solidFill>
              </a:rPr>
              <a:t>é alta previsibilidade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E580-270D-46FB-AABF-4106306C8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2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Variância e risco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eu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posso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tentar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prever</m:t>
                      </m:r>
                      <m:r>
                        <a:rPr lang="pt-B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pt-B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Science</m:t>
                      </m:r>
                      <m:r>
                        <a:rPr lang="pt-B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Uma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diferen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em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rela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ao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previsto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representa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um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risco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vari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ncia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portanto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 é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uma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medida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risco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pt-BR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imprevisibilidade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753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BC80D-5C55-4A3B-BBC3-9F3EBC89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gestão de estoques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7CC3-1E14-433A-A727-F782195FF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29027-9D0F-4306-9352-862CC9FC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6670"/>
            <a:ext cx="5455921" cy="40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15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27AA-0655-489F-9CCF-1EFC2214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terceira interpretação:</a:t>
            </a:r>
            <a:br>
              <a:rPr lang="pt-BR" dirty="0"/>
            </a:br>
            <a:r>
              <a:rPr lang="pt-BR" dirty="0">
                <a:solidFill>
                  <a:schemeClr val="accent2"/>
                </a:solidFill>
              </a:rPr>
              <a:t>variância é satã em forma matemática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E580-270D-46FB-AABF-4106306C8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196753"/>
            <a:ext cx="4860965" cy="336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79326" y="404665"/>
            <a:ext cx="8229600" cy="364431"/>
          </a:xfrm>
        </p:spPr>
        <p:txBody>
          <a:bodyPr/>
          <a:lstStyle/>
          <a:p>
            <a:pPr algn="l"/>
            <a:r>
              <a:rPr lang="pt-BR" sz="2000" b="1" dirty="0">
                <a:solidFill>
                  <a:schemeClr val="bg1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faz uma categorização ser boa?</a:t>
            </a:r>
            <a:endParaRPr lang="en-US" sz="2000" b="1" dirty="0">
              <a:solidFill>
                <a:schemeClr val="bg1"/>
              </a:solidFill>
              <a:latin typeface="Myriad Pro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2098" name="Picture 2" descr="Image result for childr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98" y="1052736"/>
            <a:ext cx="3650603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ave direita 4"/>
          <p:cNvSpPr/>
          <p:nvPr/>
        </p:nvSpPr>
        <p:spPr bwMode="auto">
          <a:xfrm rot="5400000">
            <a:off x="8355863" y="3113355"/>
            <a:ext cx="592845" cy="3096344"/>
          </a:xfrm>
          <a:prstGeom prst="rightBrace">
            <a:avLst>
              <a:gd name="adj1" fmla="val 25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sp>
        <p:nvSpPr>
          <p:cNvPr id="13" name="Chave direita 12"/>
          <p:cNvSpPr/>
          <p:nvPr/>
        </p:nvSpPr>
        <p:spPr bwMode="auto">
          <a:xfrm rot="5400000">
            <a:off x="3747350" y="3113355"/>
            <a:ext cx="592845" cy="3096344"/>
          </a:xfrm>
          <a:prstGeom prst="rightBrace">
            <a:avLst>
              <a:gd name="adj1" fmla="val 25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389988" y="4963073"/>
            <a:ext cx="3328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Parecidos</a:t>
            </a:r>
          </a:p>
          <a:p>
            <a:pPr algn="ctr"/>
            <a:r>
              <a:rPr lang="pt-BR" dirty="0"/>
              <a:t>(variância dentro do grupo baixa)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015248" y="4964814"/>
            <a:ext cx="3328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Parecidos</a:t>
            </a:r>
          </a:p>
          <a:p>
            <a:pPr algn="ctr"/>
            <a:r>
              <a:rPr lang="pt-BR" dirty="0"/>
              <a:t>(variância dentro do grupo baixa)</a:t>
            </a:r>
          </a:p>
        </p:txBody>
      </p:sp>
      <p:sp>
        <p:nvSpPr>
          <p:cNvPr id="16" name="Chave direita 15"/>
          <p:cNvSpPr/>
          <p:nvPr/>
        </p:nvSpPr>
        <p:spPr bwMode="auto">
          <a:xfrm rot="5400000">
            <a:off x="6064132" y="3613157"/>
            <a:ext cx="592845" cy="4655467"/>
          </a:xfrm>
          <a:prstGeom prst="rightBrace">
            <a:avLst>
              <a:gd name="adj1" fmla="val 25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001204" y="6167046"/>
            <a:ext cx="280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Diferentes</a:t>
            </a:r>
          </a:p>
          <a:p>
            <a:pPr algn="ctr"/>
            <a:r>
              <a:rPr lang="pt-BR" dirty="0"/>
              <a:t>(variância entre grupos alta)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236EA7-3330-4461-B813-41FCC5F6A53B}"/>
              </a:ext>
            </a:extLst>
          </p:cNvPr>
          <p:cNvSpPr txBox="1">
            <a:spLocks/>
          </p:cNvSpPr>
          <p:nvPr/>
        </p:nvSpPr>
        <p:spPr>
          <a:xfrm>
            <a:off x="1024128" y="548640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Segmentação de clientes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9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52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BE7F1-17EE-4E63-AD7B-86C5ABCCC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O que faz uma boa pipoca de microondas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8DD43-E70A-4D3D-ABBB-4706CCC08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" r="235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C8123-7147-4A7A-84BB-E294F9B7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4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3DDD9B-759C-4FED-94DC-C94657CC9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21935" b="35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62F47-7939-4E75-9C1F-D9306FFF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prova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que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variância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é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satã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forma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matemática</a:t>
            </a:r>
            <a:endParaRPr lang="en-US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001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58AA-3F5A-4472-9FA9-E0982BA3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957447" cy="1499616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Se a variância dentro de um grupo é alta...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D13C-1FD0-490C-91AE-16412B55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200400"/>
            <a:ext cx="3133580" cy="3017520"/>
          </a:xfrm>
        </p:spPr>
        <p:txBody>
          <a:bodyPr>
            <a:normAutofit/>
          </a:bodyPr>
          <a:lstStyle/>
          <a:p>
            <a:r>
              <a:rPr lang="pt-BR" sz="2400" dirty="0"/>
              <a:t>...o valor esperado não significa </a:t>
            </a:r>
            <a:r>
              <a:rPr lang="pt-BR" sz="2400" dirty="0">
                <a:solidFill>
                  <a:schemeClr val="accent2"/>
                </a:solidFill>
              </a:rPr>
              <a:t>quase nada</a:t>
            </a:r>
            <a:r>
              <a:rPr lang="pt-BR" sz="2400" dirty="0"/>
              <a:t>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4F5B5-5E68-476D-B7EE-0BE8BAE2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236" y="640080"/>
            <a:ext cx="6523789" cy="557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00147-8616-486F-AE5F-2A5634567F5E}"/>
              </a:ext>
            </a:extLst>
          </p:cNvPr>
          <p:cNvSpPr txBox="1"/>
          <p:nvPr/>
        </p:nvSpPr>
        <p:spPr>
          <a:xfrm>
            <a:off x="116177" y="6419088"/>
            <a:ext cx="10831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Fonte da </a:t>
            </a:r>
            <a:r>
              <a:rPr lang="en-US" sz="1400" dirty="0" err="1"/>
              <a:t>tabela</a:t>
            </a:r>
            <a:r>
              <a:rPr lang="en-US" sz="1400" dirty="0"/>
              <a:t>: https://blogdoibre.fgv.br/posts/distribuicao-de-renda-no-brasil-e-o-papel-dos-rendimentos-alem-do-trabalho-para-desigualdade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27A77-6F1D-4763-864C-3F146A3E309D}"/>
              </a:ext>
            </a:extLst>
          </p:cNvPr>
          <p:cNvSpPr/>
          <p:nvPr/>
        </p:nvSpPr>
        <p:spPr>
          <a:xfrm>
            <a:off x="5774635" y="5456583"/>
            <a:ext cx="4502426" cy="4969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69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24F8-6B4D-40AC-849C-45829B17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da variância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E1A04-783B-492E-B4B7-A909A7DC2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24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variância de um número que não varia é zero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215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variância da soma de duas variáveis aleatórias </a:t>
            </a:r>
            <a:r>
              <a:rPr lang="pt-BR" dirty="0">
                <a:solidFill>
                  <a:srgbClr val="0070C0"/>
                </a:solidFill>
              </a:rPr>
              <a:t>INDEpendentes</a:t>
            </a:r>
            <a:r>
              <a:rPr lang="pt-BR" dirty="0"/>
              <a:t> é a soma de suas variâncias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forem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independents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56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Ao multiplicar uma variável aleatória por um número, sua variância fica multiplicada pelo número ao quadrado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400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Pergunta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s</a:t>
                </a:r>
                <a:r>
                  <a:rPr lang="pt-BR" i="1" dirty="0"/>
                  <a:t>ão independentes.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algn="ctr"/>
                <a:r>
                  <a:rPr lang="en-US" i="1" dirty="0" err="1"/>
                  <a:t>Quanto</a:t>
                </a:r>
                <a:r>
                  <a:rPr lang="en-US" i="1" dirty="0"/>
                  <a:t> </a:t>
                </a:r>
                <a:r>
                  <a:rPr lang="pt-BR" i="1" dirty="0"/>
                  <a:t>é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186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Pergunta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pt-BR" i="1" dirty="0">
                    <a:solidFill>
                      <a:schemeClr val="bg1">
                        <a:lumMod val="75000"/>
                      </a:schemeClr>
                    </a:solidFill>
                  </a:rPr>
                  <a:t>ão independentes.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r>
                  <a:rPr lang="en-US" i="1" dirty="0" err="1">
                    <a:solidFill>
                      <a:schemeClr val="bg1">
                        <a:lumMod val="75000"/>
                      </a:schemeClr>
                    </a:solidFill>
                  </a:rPr>
                  <a:t>Quanto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pt-BR" i="1" dirty="0">
                    <a:solidFill>
                      <a:schemeClr val="bg1">
                        <a:lumMod val="75000"/>
                      </a:schemeClr>
                    </a:solidFill>
                  </a:rPr>
                  <a:t>é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?</a:t>
                </a:r>
              </a:p>
              <a:p>
                <a:pPr algn="ctr"/>
                <a:endParaRPr lang="en-US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366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variância da soma de duas variáveis não independentes depende da Correlação entre elas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 err="1">
                    <a:latin typeface="Cambria Math" panose="02040503050406030204" pitchFamily="18" charset="0"/>
                  </a:rPr>
                  <a:t>ou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106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Um portfólio com duas ações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𝑅𝑒𝑛𝑑𝑖𝑚𝑒𝑛𝑡𝑜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𝑅𝑒𝑛𝑑𝑖𝑚𝑒𝑛𝑡𝑜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𝑅𝑒𝑛𝑑𝑖𝑚𝑒𝑛𝑡𝑜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𝑝𝑜𝑟𝑡𝑓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𝑙𝑖𝑜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pt-BR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𝕍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Aumenta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risco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aumentar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retorno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esperado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Aumenta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risco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aumentar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retorno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esperado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CB4191B-D123-4217-B433-2528FCFE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28" y="1532255"/>
            <a:ext cx="2488950" cy="284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72735E-E313-4994-8649-5F952BF89577}"/>
              </a:ext>
            </a:extLst>
          </p:cNvPr>
          <p:cNvSpPr txBox="1"/>
          <p:nvPr/>
        </p:nvSpPr>
        <p:spPr>
          <a:xfrm>
            <a:off x="9387840" y="4531360"/>
            <a:ext cx="267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Harry Markowitz, </a:t>
            </a:r>
          </a:p>
          <a:p>
            <a:r>
              <a:rPr lang="en-US" dirty="0"/>
              <a:t>pr</a:t>
            </a:r>
            <a:r>
              <a:rPr lang="pt-BR" dirty="0"/>
              <a:t>êmio Nobel de Economia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podemos saber se os valores de X são parecidos entre si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/>
                  <a:t>Se </a:t>
                </a:r>
                <a:r>
                  <a:rPr lang="en-US" b="0" dirty="0" err="1"/>
                  <a:t>todos</a:t>
                </a:r>
                <a:r>
                  <a:rPr lang="en-US" b="0" dirty="0"/>
                  <a:t> </a:t>
                </a:r>
                <a:r>
                  <a:rPr lang="en-US" b="0" dirty="0" err="1"/>
                  <a:t>os</a:t>
                </a:r>
                <a:r>
                  <a:rPr lang="en-US" b="0" dirty="0"/>
                  <a:t> </a:t>
                </a:r>
                <a:r>
                  <a:rPr lang="en-US" b="0" dirty="0" err="1"/>
                  <a:t>valores</a:t>
                </a:r>
                <a:r>
                  <a:rPr lang="en-US" b="0" dirty="0"/>
                  <a:t> s</a:t>
                </a:r>
                <a:r>
                  <a:rPr lang="pt-BR" b="0" dirty="0"/>
                  <a:t>ão iguais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Logo, para </a:t>
                </a:r>
                <a:r>
                  <a:rPr lang="en-US" dirty="0" err="1"/>
                  <a:t>medir</a:t>
                </a:r>
                <a:r>
                  <a:rPr lang="en-US" dirty="0"/>
                  <a:t> </a:t>
                </a:r>
                <a:r>
                  <a:rPr lang="en-US" dirty="0" err="1"/>
                  <a:t>qu</a:t>
                </a:r>
                <a:r>
                  <a:rPr lang="pt-BR" dirty="0"/>
                  <a:t>ão diferentes eles são, podemos nos pergunta quanto é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76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</a:t>
            </a:r>
            <a:r>
              <a:rPr lang="en-US" dirty="0"/>
              <a:t>: a </a:t>
            </a:r>
            <a:r>
              <a:rPr lang="en-US" dirty="0" err="1"/>
              <a:t>resposta</a:t>
            </a:r>
            <a:r>
              <a:rPr lang="en-US" dirty="0"/>
              <a:t> </a:t>
            </a:r>
            <a:r>
              <a:rPr lang="pt-BR" dirty="0"/>
              <a:t>é sempre zero!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pt-BR" b="0" dirty="0"/>
                  <a:t>Intuitivamente, alguns valores estarão acima do valor esperado, outros abaixo. </a:t>
                </a:r>
                <a:r>
                  <a:rPr lang="pt-BR" dirty="0"/>
                  <a:t>Ao somar todo mundo, positivos e negativos se cancelam, resultando em zero!</a:t>
                </a:r>
              </a:p>
              <a:p>
                <a:pPr marL="0" indent="0">
                  <a:buNone/>
                </a:pPr>
                <a:r>
                  <a:rPr lang="pt-BR" dirty="0"/>
                  <a:t>Solução: elevar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ao quadrado e calcularmos: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 Assim, todos os valores ficarão positivos e não haverá mais cancelamento!</a:t>
                </a:r>
              </a:p>
              <a:p>
                <a:pPr marL="0" indent="0">
                  <a:buNone/>
                </a:pPr>
                <a:r>
                  <a:rPr lang="pt-BR" dirty="0"/>
                  <a:t>O resultado é o que chamamos de variância da variável aleatória.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63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</a:t>
            </a:r>
            <a:r>
              <a:rPr lang="pt-BR" dirty="0"/>
              <a:t>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pt-BR" b="0" dirty="0"/>
                  <a:t>É o valor esperado de q</a:t>
                </a:r>
                <a:r>
                  <a:rPr lang="pt-BR" dirty="0"/>
                  <a:t>uanto os valores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se </a:t>
                </a:r>
                <a:r>
                  <a:rPr lang="en-US" b="0" dirty="0" err="1"/>
                  <a:t>afastarão</a:t>
                </a:r>
                <a:r>
                  <a:rPr lang="en-US" b="0" dirty="0"/>
                  <a:t> do valor </a:t>
                </a:r>
                <a:r>
                  <a:rPr lang="en-US" b="0" dirty="0" err="1"/>
                  <a:t>esperado</a:t>
                </a:r>
                <a:r>
                  <a:rPr lang="en-US" b="0" dirty="0"/>
                  <a:t>… </a:t>
                </a:r>
                <a:r>
                  <a:rPr lang="en-US" b="0" dirty="0" err="1"/>
                  <a:t>ou</a:t>
                </a:r>
                <a:r>
                  <a:rPr lang="en-US" b="0" dirty="0"/>
                  <a:t> </a:t>
                </a:r>
                <a:r>
                  <a:rPr lang="en-US" b="0" dirty="0" err="1"/>
                  <a:t>quase</a:t>
                </a:r>
                <a:r>
                  <a:rPr lang="en-US" dirty="0"/>
                  <a:t>: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verdade</a:t>
                </a:r>
                <a:r>
                  <a:rPr lang="en-US" dirty="0"/>
                  <a:t>, é o valor </a:t>
                </a:r>
                <a:r>
                  <a:rPr lang="en-US" dirty="0" err="1"/>
                  <a:t>esperado</a:t>
                </a:r>
                <a:r>
                  <a:rPr lang="en-US" dirty="0"/>
                  <a:t> </a:t>
                </a:r>
                <a:r>
                  <a:rPr lang="en-US" dirty="0" err="1"/>
                  <a:t>desse</a:t>
                </a:r>
                <a:r>
                  <a:rPr lang="en-US" dirty="0"/>
                  <a:t> </a:t>
                </a:r>
                <a:r>
                  <a:rPr lang="en-US" dirty="0" err="1"/>
                  <a:t>afastamento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quadrado</a:t>
                </a:r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34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pessoas preferem outra forma de calcular a mesma coisa: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 err="1"/>
                  <a:t>Ou</a:t>
                </a:r>
                <a:r>
                  <a:rPr lang="en-US" b="0" dirty="0"/>
                  <a:t> </a:t>
                </a:r>
                <a:r>
                  <a:rPr lang="en-US" b="0" dirty="0" err="1"/>
                  <a:t>seja</a:t>
                </a:r>
                <a:r>
                  <a:rPr lang="en-US" b="0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(</a:t>
                </a:r>
                <a:r>
                  <a:rPr lang="pt-BR" dirty="0"/>
                  <a:t>às vezes, é mais fácil calcular variância usando essa equação aí)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07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questão de unidades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$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$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US</m:t>
                      </m:r>
                      <m:sSup>
                        <m:sSupPr>
                          <m:ctrl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52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questão de unidades</a:t>
            </a:r>
            <a:br>
              <a:rPr lang="pt-BR" dirty="0"/>
            </a:br>
            <a:r>
              <a:rPr lang="pt-BR" sz="3600" dirty="0"/>
              <a:t>Desvio-padrão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0" dirty="0"/>
                  <a:t> A </a:t>
                </a:r>
                <a:r>
                  <a:rPr lang="en-US" b="0" dirty="0" err="1"/>
                  <a:t>unidade</a:t>
                </a:r>
                <a:r>
                  <a:rPr lang="en-US" b="0" dirty="0"/>
                  <a:t> do </a:t>
                </a:r>
                <a:r>
                  <a:rPr lang="en-US" b="0" dirty="0" err="1"/>
                  <a:t>desvio-padr</a:t>
                </a:r>
                <a:r>
                  <a:rPr lang="pt-BR" b="0" dirty="0"/>
                  <a:t>ão é a mesma unidade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79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0427AA-0655-489F-9CCF-1EFC2214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200">
                <a:solidFill>
                  <a:srgbClr val="FFFFFF"/>
                </a:solidFill>
              </a:rPr>
              <a:t>3 interpretações da variância para a administração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E580-270D-46FB-AABF-4106306C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224" y="4297556"/>
            <a:ext cx="6353968" cy="1433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23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56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1334</TotalTime>
  <Words>969</Words>
  <Application>Microsoft Office PowerPoint</Application>
  <PresentationFormat>Widescreen</PresentationFormat>
  <Paragraphs>138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Calibri</vt:lpstr>
      <vt:lpstr>Cambria Math</vt:lpstr>
      <vt:lpstr>Helvetica</vt:lpstr>
      <vt:lpstr>Myriad Pro</vt:lpstr>
      <vt:lpstr>Tempus Sans ITC</vt:lpstr>
      <vt:lpstr>Tw Cen MT</vt:lpstr>
      <vt:lpstr>Tw Cen MT Condensed</vt:lpstr>
      <vt:lpstr>Wingdings</vt:lpstr>
      <vt:lpstr>Wingdings 3</vt:lpstr>
      <vt:lpstr>Integral</vt:lpstr>
      <vt:lpstr>Variância</vt:lpstr>
      <vt:lpstr>O que faz uma boa pipoca de microondas?</vt:lpstr>
      <vt:lpstr>Como podemos saber se os valores de X são parecidos entre si?</vt:lpstr>
      <vt:lpstr>Problema: a resposta é sempre zero!</vt:lpstr>
      <vt:lpstr>Definição</vt:lpstr>
      <vt:lpstr>Algumas pessoas preferem outra forma de calcular a mesma coisa:</vt:lpstr>
      <vt:lpstr>uma questão de unidades</vt:lpstr>
      <vt:lpstr>uma questão de unidades Desvio-padrão</vt:lpstr>
      <vt:lpstr>3 interpretações da variância para a administração</vt:lpstr>
      <vt:lpstr>Primeira interpretação: variância baixa é qualidade alta</vt:lpstr>
      <vt:lpstr>O que é qualidade? A resposta da escola japonesa</vt:lpstr>
      <vt:lpstr>“O objetivo da gestão de qualidade é reduzir a variância de um processo” (Deming)</vt:lpstr>
      <vt:lpstr>controle de processos</vt:lpstr>
      <vt:lpstr>controle de processos</vt:lpstr>
      <vt:lpstr>Segunda interpretação: variância baixa é risco baixo, é alta previsibilidade</vt:lpstr>
      <vt:lpstr>Variância e risco</vt:lpstr>
      <vt:lpstr>gestão de estoques</vt:lpstr>
      <vt:lpstr>terceira interpretação: variância é satã em forma matemática</vt:lpstr>
      <vt:lpstr>O que faz uma categorização ser boa?</vt:lpstr>
      <vt:lpstr>A prova de que variância é satã em forma matemática</vt:lpstr>
      <vt:lpstr>Se a variância dentro de um grupo é alta...</vt:lpstr>
      <vt:lpstr>Propriedades da variância</vt:lpstr>
      <vt:lpstr>A variância de um número que não varia é zero</vt:lpstr>
      <vt:lpstr>A variância da soma de duas variáveis aleatórias INDEpendentes é a soma de suas variâncias</vt:lpstr>
      <vt:lpstr>Ao multiplicar uma variável aleatória por um número, sua variância fica multiplicada pelo número ao quadrado</vt:lpstr>
      <vt:lpstr>Pergunta:</vt:lpstr>
      <vt:lpstr>Pergunta:</vt:lpstr>
      <vt:lpstr>A variância da soma de duas variáveis não independentes depende da Correlação entre elas</vt:lpstr>
      <vt:lpstr>Um portfólio com duas ações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Variância</dc:title>
  <dc:creator>Felipe Buchbinder</dc:creator>
  <cp:lastModifiedBy>Felipe Buchbinder</cp:lastModifiedBy>
  <cp:revision>6</cp:revision>
  <dcterms:created xsi:type="dcterms:W3CDTF">2021-05-14T04:02:09Z</dcterms:created>
  <dcterms:modified xsi:type="dcterms:W3CDTF">2021-06-14T19:04:15Z</dcterms:modified>
</cp:coreProperties>
</file>